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4" r:id="rId9"/>
    <p:sldId id="272" r:id="rId10"/>
    <p:sldId id="27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9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ĐẸP Ý NGÀI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Đẹp ý Ngài xin dẫn bước tương lai, dìu đôi uyên ương vào trong phước hạnh muôn phần.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Tình yêu thăng hoa, càng thêm ngát hương cho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6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Đẹp ý Ngài cho đôi lứa yêu nhau, hòa niềm vui chung cùng đơm ước mơ tươi hồng.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Đẹp ý Ngài cho đôi lứa nên duyên, nhờ Ngài se tơ bằng dây phước hạnh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lâu </a:t>
            </a:r>
            <a:r>
              <a:rPr lang="en-US" smtClean="0"/>
              <a:t>bền.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Trọn đời xin thủy chung, một lòng luôn sắt son. Cùng bên nhau sớm hôm nâng niu hạnh phúc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ban.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0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Đẹp ý Ngài xin Thiên Chúa thêm ơn để đôi uyên ương bền duyên sắc cầm lâu dài.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6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Trọn bước đường xin dâng hết cho Cha,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nhờ </a:t>
            </a:r>
            <a:r>
              <a:rPr lang="en-US" smtClean="0"/>
              <a:t>Ngài ban cho tình yêu thỏa vui an bình.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Dù tháng ngày khi thế giới phôi phai, một lòng bên nhau dựng xây mái nhà êm đềm.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Từ đây vui sánh vai, </a:t>
            </a:r>
            <a:br>
              <a:rPr lang="en-US" smtClean="0"/>
            </a:br>
            <a:r>
              <a:rPr lang="en-US" smtClean="0"/>
              <a:t>cùng đi chung lối hoa, </a:t>
            </a:r>
            <a:br>
              <a:rPr lang="en-US" smtClean="0"/>
            </a:br>
            <a:r>
              <a:rPr lang="en-US" smtClean="0"/>
              <a:t>dệt bằng bao ước mơ, yêu thương tận hiến vì nhau.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9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Đẹp ý Ngài xin </a:t>
            </a:r>
            <a:r>
              <a:rPr lang="en-US" smtClean="0"/>
              <a:t>Thiên Chúa them ơn vào đôi uyên ương bền duyên sắc cầm lâu dài.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327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182</TotalTime>
  <Words>171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ĐẸP Ý NGÀI</vt:lpstr>
      <vt:lpstr>1. Đẹp ý Ngài cho đôi lứa yêu nhau, hòa niềm vui chung cùng đơm ước mơ tươi hồng.</vt:lpstr>
      <vt:lpstr>Đẹp ý Ngài cho đôi lứa nên duyên, nhờ Ngài se tơ bằng dây phước hạnh  lâu bền. </vt:lpstr>
      <vt:lpstr>Trọn đời xin thủy chung, một lòng luôn sắt son. Cùng bên nhau sớm hôm nâng niu hạnh phúc  Ngài ban. </vt:lpstr>
      <vt:lpstr>Đẹp ý Ngài xin Thiên Chúa thêm ơn để đôi uyên ương bền duyên sắc cầm lâu dài. </vt:lpstr>
      <vt:lpstr>2. Trọn bước đường xin dâng hết cho Cha,  nhờ Ngài ban cho tình yêu thỏa vui an bình.</vt:lpstr>
      <vt:lpstr>Dù tháng ngày khi thế giới phôi phai, một lòng bên nhau dựng xây mái nhà êm đềm.</vt:lpstr>
      <vt:lpstr>Từ đây vui sánh vai,  cùng đi chung lối hoa,  dệt bằng bao ước mơ, yêu thương tận hiến vì nhau.</vt:lpstr>
      <vt:lpstr>Đẹp ý Ngài xin Thiên Chúa them ơn vào đôi uyên ương bền duyên sắc cầm lâu dài.</vt:lpstr>
      <vt:lpstr>Đẹp ý Ngài xin dẫn bước tương lai, dìu đôi uyên ương vào trong phước hạnh muôn phần.</vt:lpstr>
      <vt:lpstr>Tình yêu thăng hoa, càng thêm ngát hương cho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128</cp:revision>
  <dcterms:created xsi:type="dcterms:W3CDTF">2018-01-29T10:14:30Z</dcterms:created>
  <dcterms:modified xsi:type="dcterms:W3CDTF">2018-04-13T09:57:03Z</dcterms:modified>
</cp:coreProperties>
</file>