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8" r:id="rId2"/>
    <p:sldId id="266" r:id="rId3"/>
    <p:sldId id="267" r:id="rId4"/>
    <p:sldId id="268" r:id="rId5"/>
    <p:sldId id="275" r:id="rId6"/>
    <p:sldId id="269" r:id="rId7"/>
    <p:sldId id="280" r:id="rId8"/>
    <p:sldId id="270" r:id="rId9"/>
    <p:sldId id="281" r:id="rId10"/>
    <p:sldId id="271" r:id="rId11"/>
    <p:sldId id="279" r:id="rId12"/>
    <p:sldId id="272" r:id="rId13"/>
    <p:sldId id="278" r:id="rId14"/>
    <p:sldId id="273" r:id="rId15"/>
    <p:sldId id="277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NHƯ THUỞ BAN ĐẦU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Ta yêu nhau trong tình nồng, say đắm ươm bao mộng đẹp đan kết bằng ước mơ.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 đây khi ta bạc đầu luôn có nhau trong cuộc đời ngày càng thêm hạnh phúc lâu bền.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1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Thuở ban đầu xin nhớ mãi cho dù đời hay đổi thay,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smtClean="0"/>
              <a:t>bên nhau không rời như keo sơn.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 đây trên con đường đời, xin Chúa ban ơn tràn đầy và yêu nhau tựa thuở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4. Mưa yêu thương tuôn ngập tràn trên lối đi đôi bạn tình đang bước về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lối </a:t>
            </a:r>
            <a:r>
              <a:rPr lang="en-US" smtClean="0"/>
              <a:t>hoa.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Tương lai khi ta về chiều, xin Chúa cho duyên trọn lành, nồng nàn như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hạnh </a:t>
            </a:r>
            <a:r>
              <a:rPr lang="en-US" smtClean="0"/>
              <a:t>phúc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Thuở ban đầu xin nhớ mãi cho dù đời hay đổi thay,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smtClean="0"/>
              <a:t>bên nhau không rời như keo sơn.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 đây trên con đường đời, xin Chúa ban ơn tràn đầy và yêu nhau tựa thuở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Em thương anh thương nồng nàn, trao trái tim cho tình đầu, vui suốt đời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có </a:t>
            </a:r>
            <a:r>
              <a:rPr lang="en-US" smtClean="0"/>
              <a:t>nhau.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Anh yêu thương em thật nhiều, lo lắng cho em trọn đời bằng tình yêu nồng cháy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Thuở ban đầu xin nhớ mãi cho dù đời hay đổi thay,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smtClean="0"/>
              <a:t>bên nhau không rời như keo sơn.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 đây trên con đường đời, xin Chúa ban ơn tràn đầy và yêu nhau tựa thuở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Xin ơn Cha ban vẹn toàn trên lối đi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cuộc </a:t>
            </a:r>
            <a:r>
              <a:rPr lang="en-US" smtClean="0"/>
              <a:t>đời ơn phước tràn lứa đôi.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Luôn yêu nhau như ngày nào vai sánh vai chung một đường dù trời mưa hoặc nắng không tàn.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Thuở ban đầu xin nhớ mãi cho dù đời hay đổi thay,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 </a:t>
            </a:r>
            <a:r>
              <a:rPr lang="en-US" smtClean="0"/>
              <a:t>bên nhau không rời như keo sơn.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 </a:t>
            </a:r>
            <a:r>
              <a:rPr lang="en-US" smtClean="0"/>
              <a:t>đây trên con đường đời, xin Chúa ban ơn tràn đầy và yêu nhau tựa thuở ban đầu.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008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180</TotalTime>
  <Words>288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NHƯ THUỞ BAN ĐẦU</vt:lpstr>
      <vt:lpstr>1. Em thương anh thương nồng nàn, trao trái tim cho tình đầu, vui suốt đời  có nhau.</vt:lpstr>
      <vt:lpstr>Anh yêu thương em thật nhiều, lo lắng cho em trọn đời bằng tình yêu nồng cháy ban đầu. </vt:lpstr>
      <vt:lpstr>Thuở ban đầu xin nhớ mãi cho dù đời hay đổi thay,  ta bên nhau không rời như keo sơn. </vt:lpstr>
      <vt:lpstr>Mai đây trên con đường đời, xin Chúa ban ơn tràn đầy và yêu nhau tựa thuở ban đầu. </vt:lpstr>
      <vt:lpstr>2. Xin ơn Cha ban vẹn toàn trên lối đi trong  cuộc đời ơn phước tràn lứa đôi.</vt:lpstr>
      <vt:lpstr>Luôn yêu nhau như ngày nào vai sánh vai chung một đường dù trời mưa hoặc nắng không tàn. </vt:lpstr>
      <vt:lpstr>Thuở ban đầu xin nhớ mãi cho dù đời hay đổi thay,  ta bên nhau không rời như keo sơn.</vt:lpstr>
      <vt:lpstr>Mai đây trên con đường đời, xin Chúa ban ơn tràn đầy và yêu nhau tựa thuở ban đầu. </vt:lpstr>
      <vt:lpstr>3. Ta yêu nhau trong tình nồng, say đắm ươm bao mộng đẹp đan kết bằng ước mơ. </vt:lpstr>
      <vt:lpstr>Mai đây khi ta bạc đầu luôn có nhau trong cuộc đời ngày càng thêm hạnh phúc lâu bền. </vt:lpstr>
      <vt:lpstr>Thuở ban đầu xin nhớ mãi cho dù đời hay đổi thay,  ta bên nhau không rời như keo sơn. </vt:lpstr>
      <vt:lpstr>Mai đây trên con đường đời, xin Chúa ban ơn tràn đầy và yêu nhau tựa thuở ban đầu. </vt:lpstr>
      <vt:lpstr>4. Mưa yêu thương tuôn ngập tràn trên lối đi đôi bạn tình đang bước về  lối hoa. </vt:lpstr>
      <vt:lpstr>Tương lai khi ta về chiều, xin Chúa cho duyên trọn lành, nồng nàn như  hạnh phúc ban đầu. </vt:lpstr>
      <vt:lpstr>Thuở ban đầu xin nhớ mãi cho dù đời hay đổi thay,  ta bên nhau không rời như keo sơn. </vt:lpstr>
      <vt:lpstr>Mai đây trên con đường đời, xin Chúa ban ơn tràn đầy và yêu nhau tựa thuở ban đầu.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128</cp:revision>
  <dcterms:created xsi:type="dcterms:W3CDTF">2018-01-29T10:14:30Z</dcterms:created>
  <dcterms:modified xsi:type="dcterms:W3CDTF">2018-04-13T09:59:03Z</dcterms:modified>
</cp:coreProperties>
</file>