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8" r:id="rId2"/>
    <p:sldId id="266" r:id="rId3"/>
    <p:sldId id="268" r:id="rId4"/>
    <p:sldId id="269" r:id="rId5"/>
    <p:sldId id="276" r:id="rId6"/>
    <p:sldId id="270" r:id="rId7"/>
    <p:sldId id="275" r:id="rId8"/>
    <p:sldId id="267" r:id="rId9"/>
    <p:sldId id="274" r:id="rId10"/>
    <p:sldId id="271" r:id="rId11"/>
    <p:sldId id="277" r:id="rId12"/>
    <p:sldId id="272" r:id="rId13"/>
    <p:sldId id="27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KHÚC TÌNH CA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NGÀY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CƯỚI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Nhạc êm đềm lắng ngân một thiên tình ca, từng điệu ru hồn ngất ngây mừng chúc duyên tình ta.</a:t>
            </a:r>
          </a:p>
        </p:txBody>
      </p:sp>
    </p:spTree>
    <p:extLst>
      <p:ext uri="{BB962C8B-B14F-4D97-AF65-F5344CB8AC3E}">
        <p14:creationId xmlns:p14="http://schemas.microsoft.com/office/powerpoint/2010/main" val="40933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Hôm nay biết bao người thân yêu chốn xa về đây hát vang vui cùng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Sánh bước ta đi vào cuộc sống lứa đôi, nhớ mãi hôm nay ngày hạnh phúc thắm tươi.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Hành trang ngày cưới ta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 </a:t>
            </a:r>
            <a:r>
              <a:rPr lang="en-US" smtClean="0"/>
              <a:t>câu tình ca, là tình yêu nồng thắm êm đềm suốt trong đời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Bao năm tháng qua tình ta không cách xa, dù mưa nắng bên nhau cùng ca.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Dìu nhau vào thánh đường quỳ bên cạnh nhau, cùng thành tâm thầm lắng nghe Lời Chúa khuyên từng câu.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Ôi giây phút thiêng Ngài se tơ kết duyên hợp ta nên đôi lứa êm đềm.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Nhạc mơ màng lắng ngân một thiên tình ca,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nhạc </a:t>
            </a:r>
            <a:r>
              <a:rPr lang="en-US" smtClean="0"/>
              <a:t>hòa theo từng tiếng ca làm ấm êm lòng 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Đôi tim chúng ta cùng rung lên thiết tha, tình yêu thắm tươi như ngàn hoa.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Khẽ nắm tay nhau tặng một chiếc nhẫn xinh,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chứng cho ta lời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thề </a:t>
            </a:r>
            <a:r>
              <a:rPr lang="en-US" smtClean="0"/>
              <a:t>ước sắt đinh.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Kề vai lòng đắm say nhìn lên trời xa, cùng thành tâm mời Giê-xu làm Chúa gia đình 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Dìu nhau cùng bước trên đường mơ đầy hoa, từng đàn chim chào đón ta bằng khúc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ca.</a:t>
            </a:r>
          </a:p>
        </p:txBody>
      </p:sp>
    </p:spTree>
    <p:extLst>
      <p:ext uri="{BB962C8B-B14F-4D97-AF65-F5344CB8AC3E}">
        <p14:creationId xmlns:p14="http://schemas.microsoft.com/office/powerpoint/2010/main" val="308151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Cây xanh cúi nghiêng mình khi ta bước qua, ngàn hoa dâng hương </a:t>
            </a:r>
            <a:r>
              <a:rPr lang="en-US" smtClean="0"/>
              <a:t>sắc </a:t>
            </a:r>
            <a:r>
              <a:rPr lang="en-US" smtClean="0"/>
              <a:t>chan hòa.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59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181</TotalTime>
  <Words>225</Words>
  <Application>Microsoft Office PowerPoint</Application>
  <PresentationFormat>Widescreen</PresentationFormat>
  <Paragraphs>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Presentation1</vt:lpstr>
      <vt:lpstr>KHÚC TÌNH CA  NGÀY CƯỚI</vt:lpstr>
      <vt:lpstr>1. Dìu nhau vào thánh đường quỳ bên cạnh nhau, cùng thành tâm thầm lắng nghe Lời Chúa khuyên từng câu.</vt:lpstr>
      <vt:lpstr>Ôi giây phút thiêng Ngài se tơ kết duyên hợp ta nên đôi lứa êm đềm. </vt:lpstr>
      <vt:lpstr>Nhạc mơ màng lắng ngân một thiên tình ca,  nhạc hòa theo từng tiếng ca làm ấm êm lòng ta.</vt:lpstr>
      <vt:lpstr>Đôi tim chúng ta cùng rung lên thiết tha, tình yêu thắm tươi như ngàn hoa. </vt:lpstr>
      <vt:lpstr>Khẽ nắm tay nhau tặng một chiếc nhẫn xinh,  Chúa chứng cho ta lời  thề ước sắt đinh.</vt:lpstr>
      <vt:lpstr>Kề vai lòng đắm say nhìn lên trời xa, cùng thành tâm mời Giê-xu làm Chúa gia đình ta.</vt:lpstr>
      <vt:lpstr>2. Dìu nhau cùng bước trên đường mơ đầy hoa, từng đàn chim chào đón ta bằng khúc thương  tình ca.</vt:lpstr>
      <vt:lpstr>Cây xanh cúi nghiêng mình khi ta bước qua, ngàn hoa dâng hương sắc chan hòa. </vt:lpstr>
      <vt:lpstr>Nhạc êm đềm lắng ngân một thiên tình ca, từng điệu ru hồn ngất ngây mừng chúc duyên tình ta.</vt:lpstr>
      <vt:lpstr>Hôm nay biết bao người thân yêu chốn xa về đây hát vang vui cùng ta. </vt:lpstr>
      <vt:lpstr>Sánh bước ta đi vào cuộc sống lứa đôi, nhớ mãi hôm nay ngày hạnh phúc thắm tươi.</vt:lpstr>
      <vt:lpstr>Hành trang ngày cưới ta  là câu tình ca, là tình yêu nồng thắm êm đềm suốt trong đời ta. </vt:lpstr>
      <vt:lpstr>Bao năm tháng qua tình ta không cách xa, dù mưa nắng bên nhau cùng ca.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129</cp:revision>
  <dcterms:created xsi:type="dcterms:W3CDTF">2018-01-29T10:14:30Z</dcterms:created>
  <dcterms:modified xsi:type="dcterms:W3CDTF">2018-04-13T09:52:28Z</dcterms:modified>
</cp:coreProperties>
</file>