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8" r:id="rId2"/>
    <p:sldId id="266" r:id="rId3"/>
    <p:sldId id="268" r:id="rId4"/>
    <p:sldId id="267" r:id="rId5"/>
    <p:sldId id="269" r:id="rId6"/>
    <p:sldId id="277" r:id="rId7"/>
    <p:sldId id="270" r:id="rId8"/>
    <p:sldId id="271" r:id="rId9"/>
    <p:sldId id="276" r:id="rId10"/>
    <p:sldId id="272" r:id="rId11"/>
    <p:sldId id="275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NGUYỆN CẦU </a:t>
            </a: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CHO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 </a:t>
            </a: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MẸ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Một ngày nào đó không còn mẹ cha, có nhớ tình sâu biết đền đáp đâu?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3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Xin cho những ai còn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cha </a:t>
            </a:r>
            <a:r>
              <a:rPr lang="en-US" smtClean="0"/>
              <a:t>mẹ, vẹn tròn nghĩa hiếu tình son.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Lòng nguyện sống luôn yêu thương mẹ cha dù cuộc sống khó khăn hơn ngày qua.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9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Chúng con nguyện luôn giúp cho mẹ cha yên vui, hạnh phúc bên 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8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Cảm tạ Chúa đã ban cho con ngàn ngày vui một mái ấm gia đình.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 con an bình nhờ tay cha mẹ. Dạt dào dòng sữa thơm từ vành môi.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0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Ngọt ngào từng bữa cơm lành tràn vui,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nước </a:t>
            </a:r>
            <a:r>
              <a:rPr lang="en-US" smtClean="0"/>
              <a:t>mắt mồ hôi,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những </a:t>
            </a:r>
            <a:r>
              <a:rPr lang="en-US" smtClean="0"/>
              <a:t>ngày tháng trôi.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1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Thương con nắng mưa dãi dầu, đẹp mầu ơn nghĩa tình sâu.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-Nguyện cầu Chúa chúc phước cho mẹ cha dù cuộc sống khó khăn hơn ngày qua.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4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Chúa theo đường xa giúp cho mẹ cha trung kiên niềm tin thiết tha.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3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2. Nguyện cầu Chúa dẫn đưa con thơ, dạy lòng con đền đáp ân tình.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6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Luôn yêu gia đình và thương cha mẹ. Vì đời này có bao ngày dần qua?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4402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185</TotalTime>
  <Words>188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NGUYỆN CẦU CHO  CHA MẸ</vt:lpstr>
      <vt:lpstr>1. Cảm tạ Chúa đã ban cho con ngàn ngày vui một mái ấm gia đình.</vt:lpstr>
      <vt:lpstr>Cho con an bình nhờ tay cha mẹ. Dạt dào dòng sữa thơm từ vành môi. </vt:lpstr>
      <vt:lpstr>Ngọt ngào từng bữa cơm lành tràn vui,  nước mắt mồ hôi,  những ngày tháng trôi.</vt:lpstr>
      <vt:lpstr>Thương con nắng mưa dãi dầu, đẹp mầu ơn nghĩa tình sâu. </vt:lpstr>
      <vt:lpstr>-Nguyện cầu Chúa chúc phước cho mẹ cha dù cuộc sống khó khăn hơn ngày qua.</vt:lpstr>
      <vt:lpstr>Chúa theo đường xa giúp cho mẹ cha trung kiên niềm tin thiết tha. </vt:lpstr>
      <vt:lpstr>2. Nguyện cầu Chúa dẫn đưa con thơ, dạy lòng con đền đáp ân tình.</vt:lpstr>
      <vt:lpstr>Luôn yêu gia đình và thương cha mẹ. Vì đời này có bao ngày dần qua? </vt:lpstr>
      <vt:lpstr>Một ngày nào đó không còn mẹ cha, có nhớ tình sâu biết đền đáp đâu?</vt:lpstr>
      <vt:lpstr>Xin cho những ai còn  cha mẹ, vẹn tròn nghĩa hiếu tình son. </vt:lpstr>
      <vt:lpstr>Lòng nguyện sống luôn yêu thương mẹ cha dù cuộc sống khó khăn hơn ngày qua.</vt:lpstr>
      <vt:lpstr>Chúng con nguyện luôn giúp cho mẹ cha yên vui, hạnh phúc bên con.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130</cp:revision>
  <dcterms:created xsi:type="dcterms:W3CDTF">2018-01-29T10:14:30Z</dcterms:created>
  <dcterms:modified xsi:type="dcterms:W3CDTF">2018-04-13T09:51:40Z</dcterms:modified>
</cp:coreProperties>
</file>