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58" r:id="rId2"/>
    <p:sldId id="266" r:id="rId3"/>
    <p:sldId id="269" r:id="rId4"/>
    <p:sldId id="267" r:id="rId5"/>
    <p:sldId id="270" r:id="rId6"/>
    <p:sldId id="268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CÁM ƠN CHA MẸ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Hằng ngày đừng quên cám ơn cha bằng lời nói yêu thương chân thành,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Hằng ngày đừng quên cám ơn mẹ bằng việc làm yêu thương.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5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Đừng chờ ngày hấp hối qua đời, ngàn lời nói yêu thương như thừa,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4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Đừng chờ ngày hấp hối qua đời ngàn vàng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như </a:t>
            </a:r>
            <a:r>
              <a:rPr lang="en-US" smtClean="0"/>
              <a:t>không.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Sông suối kia do nguồn sinh ra, con sống do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công </a:t>
            </a:r>
            <a:r>
              <a:rPr lang="en-US" smtClean="0"/>
              <a:t>ơn cha mẹ.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6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 núi kia cao tận trời xanh nào bằng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tình </a:t>
            </a:r>
            <a:r>
              <a:rPr lang="en-US" smtClean="0"/>
              <a:t>thương.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3582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185</TotalTime>
  <Words>78</Words>
  <Application>Microsoft Office PowerPoint</Application>
  <PresentationFormat>Widescreen</PresentationFormat>
  <Paragraphs>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Presentation1</vt:lpstr>
      <vt:lpstr>CÁM ƠN CHA MẸ</vt:lpstr>
      <vt:lpstr>Hằng ngày đừng quên cám ơn cha bằng lời nói yêu thương chân thành,</vt:lpstr>
      <vt:lpstr>Hằng ngày đừng quên cám ơn mẹ bằng việc làm yêu thương. </vt:lpstr>
      <vt:lpstr>Đừng chờ ngày hấp hối qua đời, ngàn lời nói yêu thương như thừa,</vt:lpstr>
      <vt:lpstr>Đừng chờ ngày hấp hối qua đời ngàn vàng  như không. </vt:lpstr>
      <vt:lpstr>Sông suối kia do nguồn sinh ra, con sống do  công ơn cha mẹ.</vt:lpstr>
      <vt:lpstr>Non núi kia cao tận trời xanh nào bằng  tình thương.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131</cp:revision>
  <dcterms:created xsi:type="dcterms:W3CDTF">2018-01-29T10:14:30Z</dcterms:created>
  <dcterms:modified xsi:type="dcterms:W3CDTF">2018-04-13T10:00:38Z</dcterms:modified>
</cp:coreProperties>
</file>