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8" r:id="rId2"/>
    <p:sldId id="266" r:id="rId3"/>
    <p:sldId id="267" r:id="rId4"/>
    <p:sldId id="268" r:id="rId5"/>
    <p:sldId id="271" r:id="rId6"/>
    <p:sldId id="269" r:id="rId7"/>
    <p:sldId id="272" r:id="rId8"/>
    <p:sldId id="270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6" d="100"/>
          <a:sy n="46" d="100"/>
        </p:scale>
        <p:origin x="1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MẸ YÊU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Ngọt ngào dòng sữa mẹ nuôi con nên người. Lòng mẹ bao la giống biển khơi.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Đêm khuya mẹ thức ru con yên giấc, dịu dàng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êm </a:t>
            </a:r>
            <a:r>
              <a:rPr lang="en-US" smtClean="0"/>
              <a:t>ái tiếng à ơi…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0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Khi con đau ốm chính lúc lòng mẹ buồn đau hằng giờ mẹ ở luôn bên con.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Tảo tần hôm sớm nuôi con khôn lớn. Mẹ người đẹp nhất của đời con.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3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Cảm tạ ơn Chúa cho con mẹ hiền. Người hằng yêu thương chở che con.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1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 con sớm tối miếng cơm chiếc áo, và dạy con tiếng hát trẻ thơ.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 xin ghi nhớ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bao </a:t>
            </a:r>
            <a:r>
              <a:rPr lang="en-US" smtClean="0"/>
              <a:t>lời mẹ dạy khuyên, luôn yêu kính Chúa thương yêu người.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7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Nguyện cầu xin </a:t>
            </a:r>
            <a:r>
              <a:rPr lang="en-US" smtClean="0"/>
              <a:t>Chúa</a:t>
            </a:r>
            <a:br>
              <a:rPr lang="en-US" smtClean="0"/>
            </a:br>
            <a:r>
              <a:rPr lang="en-US" smtClean="0"/>
              <a:t> </a:t>
            </a:r>
            <a:r>
              <a:rPr lang="en-US" smtClean="0"/>
              <a:t>cho mẹ vui sống,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để </a:t>
            </a:r>
            <a:r>
              <a:rPr lang="en-US" smtClean="0"/>
              <a:t>mẹ luôn ở bên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cạnh </a:t>
            </a:r>
            <a:r>
              <a:rPr lang="en-US" smtClean="0"/>
              <a:t>con.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5136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186</TotalTime>
  <Words>113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MẸ YÊU</vt:lpstr>
      <vt:lpstr>1. Ngọt ngào dòng sữa mẹ nuôi con nên người. Lòng mẹ bao la giống biển khơi.</vt:lpstr>
      <vt:lpstr>Đêm khuya mẹ thức ru con yên giấc, dịu dàng  êm ái tiếng à ơi… </vt:lpstr>
      <vt:lpstr>Khi con đau ốm chính lúc lòng mẹ buồn đau hằng giờ mẹ ở luôn bên con.</vt:lpstr>
      <vt:lpstr>Tảo tần hôm sớm nuôi con khôn lớn. Mẹ người đẹp nhất của đời con. </vt:lpstr>
      <vt:lpstr>2. Cảm tạ ơn Chúa cho con mẹ hiền. Người hằng yêu thương chở che con.</vt:lpstr>
      <vt:lpstr>Cho con sớm tối miếng cơm chiếc áo, và dạy con tiếng hát trẻ thơ. </vt:lpstr>
      <vt:lpstr>Con xin ghi nhớ  bao lời mẹ dạy khuyên, luôn yêu kính Chúa thương yêu người.</vt:lpstr>
      <vt:lpstr>Nguyện cầu xin Chúa  cho mẹ vui sống,  để mẹ luôn ở bên  cạnh con.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133</cp:revision>
  <dcterms:created xsi:type="dcterms:W3CDTF">2018-01-29T10:14:30Z</dcterms:created>
  <dcterms:modified xsi:type="dcterms:W3CDTF">2018-04-13T10:00:03Z</dcterms:modified>
</cp:coreProperties>
</file>