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XUÂN TRONG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Xuân trong tôi, là khúc hát trên môi, xuân trong tôi là hoa thắm bừng lên.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Xuân trong tôi là nhịp cảm thông người. Xuân trong tôi là tình Chúa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Mừng xuân vui hát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Có Chúa trong tôi)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Chào </a:t>
            </a:r>
            <a:r>
              <a:rPr lang="en-US" smtClean="0"/>
              <a:t>nụ hoa thắm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Chúa ở trong tâm)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Người người thân mến (Phước Chúa ban cho) Xuân trong tình yêu Chúa diệu vời.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186</TotalTime>
  <Words>64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XUÂN TRONG TÔI</vt:lpstr>
      <vt:lpstr>Xuân trong tôi, là khúc hát trên môi, xuân trong tôi là hoa thắm bừng lên.</vt:lpstr>
      <vt:lpstr>Xuân trong tôi là nhịp cảm thông người. Xuân trong tôi là tình Chúa muôn đời. </vt:lpstr>
      <vt:lpstr>Mừng xuân vui hát  (Có Chúa trong tôi)  Chào nụ hoa thắm  (Chúa ở trong tâm)</vt:lpstr>
      <vt:lpstr> Người người thân mến (Phước Chúa ban cho) Xuân trong tình yêu Chúa diệu vời.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133</cp:revision>
  <dcterms:created xsi:type="dcterms:W3CDTF">2018-01-29T10:14:30Z</dcterms:created>
  <dcterms:modified xsi:type="dcterms:W3CDTF">2018-04-13T10:07:48Z</dcterms:modified>
</cp:coreProperties>
</file>