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7"/>
  </p:notesMasterIdLst>
  <p:sldIdLst>
    <p:sldId id="258" r:id="rId2"/>
    <p:sldId id="266" r:id="rId3"/>
    <p:sldId id="268" r:id="rId4"/>
    <p:sldId id="267" r:id="rId5"/>
    <p:sldId id="279" r:id="rId6"/>
    <p:sldId id="269" r:id="rId7"/>
    <p:sldId id="280" r:id="rId8"/>
    <p:sldId id="270" r:id="rId9"/>
    <p:sldId id="289" r:id="rId10"/>
    <p:sldId id="271" r:id="rId11"/>
    <p:sldId id="288" r:id="rId12"/>
    <p:sldId id="272" r:id="rId13"/>
    <p:sldId id="287" r:id="rId14"/>
    <p:sldId id="273" r:id="rId15"/>
    <p:sldId id="281" r:id="rId16"/>
    <p:sldId id="274" r:id="rId17"/>
    <p:sldId id="282" r:id="rId18"/>
    <p:sldId id="275" r:id="rId19"/>
    <p:sldId id="286" r:id="rId20"/>
    <p:sldId id="276" r:id="rId21"/>
    <p:sldId id="285" r:id="rId22"/>
    <p:sldId id="277" r:id="rId23"/>
    <p:sldId id="283" r:id="rId24"/>
    <p:sldId id="278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MỪNG XUÂN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Một năm trôi qua thoáng như mây ngàn,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giờ </a:t>
            </a:r>
            <a:r>
              <a:rPr lang="en-US" smtClean="0"/>
              <a:t>năm mới sang cất cao cung đàn ngợi khen Chúa.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7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 cho người sống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một </a:t>
            </a:r>
            <a:r>
              <a:rPr lang="en-US" smtClean="0"/>
              <a:t>năm lành.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9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Cầu xin Cha ban phước ân tuôn tràn, một năm mới luôn hát ca khen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2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Vì muôn cánh hoa tươi chào chúc người an vui.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Đàn chim vui ca đùa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trên </a:t>
            </a:r>
            <a:r>
              <a:rPr lang="en-US" smtClean="0"/>
              <a:t>cỏ cây, lượn bay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lờ </a:t>
            </a:r>
            <a:r>
              <a:rPr lang="en-US" smtClean="0"/>
              <a:t>lững khung trời.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Muôn người vui tươi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nhạc </a:t>
            </a:r>
            <a:r>
              <a:rPr lang="en-US" smtClean="0"/>
              <a:t>ca rền vang khúc ca mùa xuân.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4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Xuân về xin Chúa ngự trị lòng, làm cho tình thắm thật dịu dàng.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07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Vui mừng khi Chúa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ngự </a:t>
            </a:r>
            <a:r>
              <a:rPr lang="en-US" smtClean="0"/>
              <a:t>vào lòng, chính thật xuân đây.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8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3. Cùng nhau ca vang khúc ca muôn đời,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cùng </a:t>
            </a:r>
            <a:r>
              <a:rPr lang="en-US" smtClean="0"/>
              <a:t>ca chúc nhau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sống </a:t>
            </a:r>
            <a:r>
              <a:rPr lang="en-US" smtClean="0"/>
              <a:t>vui muôn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86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Được ơn phước thiêng như dòng suối tận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tâm </a:t>
            </a:r>
            <a:r>
              <a:rPr lang="en-US" smtClean="0"/>
              <a:t>hồn.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8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Ngày xuân vui tươi Chúa ban ơn lành,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mọi </a:t>
            </a:r>
            <a:r>
              <a:rPr lang="en-US" smtClean="0"/>
              <a:t>hoa thắm tươi sắc khoe hương nồng.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Hòa lên câu ca, chúc nhau câu cười, tình Cha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chứa </a:t>
            </a:r>
            <a:r>
              <a:rPr lang="en-US" smtClean="0"/>
              <a:t>chan khắp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muôn </a:t>
            </a:r>
            <a:r>
              <a:rPr lang="en-US" smtClean="0"/>
              <a:t>muôn người.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80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Dường như cánh hoa tươi cười đáp nhẹ trong tim.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76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Đàn chim vui ca đùa trên cỏ cây, lượn bay lờ lững khung trời.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45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Muôn người vui tươi nhạc ca rền vang khúc ca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mùa </a:t>
            </a:r>
            <a:r>
              <a:rPr lang="en-US" smtClean="0"/>
              <a:t>xuân.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51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Xuân về xin Chúa ngự trị lòng, làm cho tình thắm thật dịu dàng.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7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Vui mừng khi Chúa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ngự </a:t>
            </a:r>
            <a:r>
              <a:rPr lang="en-US" smtClean="0"/>
              <a:t>vào lòng, chính thật xuân đây.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1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Gợn theo gió mây êm đềm lướt nhẹ qua thềm.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4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Trời trong thanh thanh, ngát hương nơi đồng, màu xanh lá cây biếc nơi chân trời.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9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Ngàn hoa thắm tươi đang chào đón mùa xuân sang.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7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Đàn chim vui ca đùa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trên </a:t>
            </a:r>
            <a:r>
              <a:rPr lang="en-US" smtClean="0"/>
              <a:t>cỏ cây, lượn bay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lờ </a:t>
            </a:r>
            <a:r>
              <a:rPr lang="en-US" smtClean="0"/>
              <a:t>lững khung trời.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Muôn người vui tươi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nhạc </a:t>
            </a:r>
            <a:r>
              <a:rPr lang="en-US" smtClean="0"/>
              <a:t>ca rền vang khúc ca mùa xuân.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Xuân về xin Chúa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ngự </a:t>
            </a:r>
            <a:r>
              <a:rPr lang="en-US" smtClean="0"/>
              <a:t>trị lòng, làm cho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tình </a:t>
            </a:r>
            <a:r>
              <a:rPr lang="en-US" smtClean="0"/>
              <a:t>thắm thật dịu dàng.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3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Vui mừng khi Chúa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ngự </a:t>
            </a:r>
            <a:r>
              <a:rPr lang="en-US" smtClean="0"/>
              <a:t>vào lòng, chính thật xuân đây.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840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192</TotalTime>
  <Words>233</Words>
  <Application>Microsoft Office PowerPoint</Application>
  <PresentationFormat>Widescreen</PresentationFormat>
  <Paragraphs>26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Presentation1</vt:lpstr>
      <vt:lpstr>MỪNG XUÂN</vt:lpstr>
      <vt:lpstr>1. Ngày xuân vui tươi Chúa ban ơn lành,  mọi hoa thắm tươi sắc khoe hương nồng.</vt:lpstr>
      <vt:lpstr>Gợn theo gió mây êm đềm lướt nhẹ qua thềm. </vt:lpstr>
      <vt:lpstr>Trời trong thanh thanh, ngát hương nơi đồng, màu xanh lá cây biếc nơi chân trời.</vt:lpstr>
      <vt:lpstr>Ngàn hoa thắm tươi đang chào đón mùa xuân sang. </vt:lpstr>
      <vt:lpstr>Đàn chim vui ca đùa  trên cỏ cây, lượn bay  lờ lững khung trời. </vt:lpstr>
      <vt:lpstr>Muôn người vui tươi  nhạc ca rền vang khúc ca mùa xuân. </vt:lpstr>
      <vt:lpstr>Xuân về xin Chúa  ngự trị lòng, làm cho  tình thắm thật dịu dàng.</vt:lpstr>
      <vt:lpstr>Vui mừng khi Chúa  ngự vào lòng, chính thật xuân đây. </vt:lpstr>
      <vt:lpstr>2. Một năm trôi qua thoáng như mây ngàn,  giờ năm mới sang cất cao cung đàn ngợi khen Chúa.</vt:lpstr>
      <vt:lpstr>Cha cho người sống  một năm lành. </vt:lpstr>
      <vt:lpstr>Cầu xin Cha ban phước ân tuôn tràn, một năm mới luôn hát ca khen Ngài.</vt:lpstr>
      <vt:lpstr>Vì muôn cánh hoa tươi chào chúc người an vui. </vt:lpstr>
      <vt:lpstr>Đàn chim vui ca đùa  trên cỏ cây, lượn bay  lờ lững khung trời.</vt:lpstr>
      <vt:lpstr>Muôn người vui tươi  nhạc ca rền vang khúc ca mùa xuân. </vt:lpstr>
      <vt:lpstr>Xuân về xin Chúa ngự trị lòng, làm cho tình thắm thật dịu dàng.</vt:lpstr>
      <vt:lpstr>Vui mừng khi Chúa  ngự vào lòng, chính thật xuân đây. </vt:lpstr>
      <vt:lpstr>3. Cùng nhau ca vang khúc ca muôn đời,  cùng ca chúc nhau  sống vui muôn đời.</vt:lpstr>
      <vt:lpstr>Được ơn phước thiêng như dòng suối tận  tâm hồn. </vt:lpstr>
      <vt:lpstr>Hòa lên câu ca, chúc nhau câu cười, tình Cha  chứa chan khắp  muôn muôn người.</vt:lpstr>
      <vt:lpstr>Dường như cánh hoa tươi cười đáp nhẹ trong tim. </vt:lpstr>
      <vt:lpstr>Đàn chim vui ca đùa trên cỏ cây, lượn bay lờ lững khung trời.</vt:lpstr>
      <vt:lpstr>Muôn người vui tươi nhạc ca rền vang khúc ca  mùa xuân. </vt:lpstr>
      <vt:lpstr>Xuân về xin Chúa ngự trị lòng, làm cho tình thắm thật dịu dàng.</vt:lpstr>
      <vt:lpstr>Vui mừng khi Chúa  ngự vào lòng, chính thật xuân đây.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134</cp:revision>
  <dcterms:created xsi:type="dcterms:W3CDTF">2018-01-29T10:14:30Z</dcterms:created>
  <dcterms:modified xsi:type="dcterms:W3CDTF">2018-04-13T10:18:09Z</dcterms:modified>
</cp:coreProperties>
</file>