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90" y="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 LÀ MÙA XUÂN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Mùa xuân đang đến sao anh lắng lo phiền ưu? Tình yêu công danh giàu nghèo thoáng mây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vụt </a:t>
            </a:r>
            <a:r>
              <a:rPr lang="en-US" smtClean="0"/>
              <a:t>qua.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Cuộc đời phù du như hoa sớm nở tối tàn, đến cùng Giê-xu Ngài là mùa xuân vĩnh sinh.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Khắp đó đây vang lừng nhạc rộn ràng reo vui, tiếng trẻ thơ vui đùa chào mừng mùa xuân mới.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Mùa xuân đến mang thanh bình khắp nơi nơi.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cho người một năm mới trong ơn lành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phước </a:t>
            </a:r>
            <a:r>
              <a:rPr lang="en-US" smtClean="0"/>
              <a:t>hạnh an vui.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Ngàn hoa khoe sắc, muôn chim líu lo lượn bay. Người người reo vui xuân sang thắm tô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trời </a:t>
            </a:r>
            <a:r>
              <a:rPr lang="en-US" smtClean="0"/>
              <a:t>mây.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Rạo rực lòng ta câu ca chúc tôn Giê-xu.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là mùa xuân làm lòng nầy luôn nở hoa.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Khắp đó đây vang lừng nhạc rộn ràng reo vui, tiếng trẻ thơ vui đùa chào mừng mùa xuân mới.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Mùa xuân đến mang thanh bình khắp nơi nơi.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cho người một năm mới trong ơn lành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phước </a:t>
            </a:r>
            <a:r>
              <a:rPr lang="en-US" smtClean="0"/>
              <a:t>hạnh an vui.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Cầu xin năm mới,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 </a:t>
            </a:r>
            <a:r>
              <a:rPr lang="en-US" smtClean="0"/>
              <a:t>ban phước ân Thượng Thiên, ngự vào lòng con tràn đầy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Thánh </a:t>
            </a:r>
            <a:r>
              <a:rPr lang="en-US" smtClean="0"/>
              <a:t>Linh Ngài ban.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Từng ngày đời con luôn theo bước chân Giê-xu. Chúa dìu con đi từng ngày là xuân thắm tươi.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Khắp đó đây vang lừng nhạc rộn ràng reo vui, tiếng trẻ thơ vui đùa chào mừng mùa xuân mới.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Mùa xuân đến mang thanh bình khắp nơi nơi.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cho người một năm mới trong ơn lành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phước </a:t>
            </a:r>
            <a:r>
              <a:rPr lang="en-US" smtClean="0"/>
              <a:t>hạnh an vui.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629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191</TotalTime>
  <Words>203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GIÊ-XU LÀ MÙA XUÂN</vt:lpstr>
      <vt:lpstr>1. Ngàn hoa khoe sắc, muôn chim líu lo lượn bay. Người người reo vui xuân sang thắm tô  trời mây. </vt:lpstr>
      <vt:lpstr>Rạo rực lòng ta câu ca chúc tôn Giê-xu.  Chúa là mùa xuân làm lòng nầy luôn nở hoa. </vt:lpstr>
      <vt:lpstr>Khắp đó đây vang lừng nhạc rộn ràng reo vui, tiếng trẻ thơ vui đùa chào mừng mùa xuân mới. </vt:lpstr>
      <vt:lpstr>Mùa xuân đến mang thanh bình khắp nơi nơi.  Chúa cho người một năm mới trong ơn lành  phước hạnh an vui. </vt:lpstr>
      <vt:lpstr>2. Cầu xin năm mới,  Cha ban phước ân Thượng Thiên, ngự vào lòng con tràn đầy  Thánh Linh Ngài ban. </vt:lpstr>
      <vt:lpstr>Từng ngày đời con luôn theo bước chân Giê-xu. Chúa dìu con đi từng ngày là xuân thắm tươi. </vt:lpstr>
      <vt:lpstr>Khắp đó đây vang lừng nhạc rộn ràng reo vui, tiếng trẻ thơ vui đùa chào mừng mùa xuân mới. </vt:lpstr>
      <vt:lpstr>Mùa xuân đến mang thanh bình khắp nơi nơi.  Chúa cho người một năm mới trong ơn lành  phước hạnh an vui. </vt:lpstr>
      <vt:lpstr>3. Mùa xuân đang đến sao anh lắng lo phiền ưu? Tình yêu công danh giàu nghèo thoáng mây  vụt qua. </vt:lpstr>
      <vt:lpstr>Cuộc đời phù du như hoa sớm nở tối tàn, đến cùng Giê-xu Ngài là mùa xuân vĩnh sinh. </vt:lpstr>
      <vt:lpstr>Khắp đó đây vang lừng nhạc rộn ràng reo vui, tiếng trẻ thơ vui đùa chào mừng mùa xuân mới. </vt:lpstr>
      <vt:lpstr>Mùa xuân đến mang thanh bình khắp nơi nơi.  Chúa cho người một năm mới trong ơn lành  phước hạnh an vui.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135</cp:revision>
  <dcterms:created xsi:type="dcterms:W3CDTF">2018-01-29T10:14:30Z</dcterms:created>
  <dcterms:modified xsi:type="dcterms:W3CDTF">2018-04-13T10:22:50Z</dcterms:modified>
</cp:coreProperties>
</file>