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266" r:id="rId3"/>
    <p:sldId id="273" r:id="rId4"/>
    <p:sldId id="267" r:id="rId5"/>
    <p:sldId id="272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21" autoAdjust="0"/>
  </p:normalViewPr>
  <p:slideViewPr>
    <p:cSldViewPr snapToGrid="0">
      <p:cViewPr varScale="1">
        <p:scale>
          <a:sx n="47" d="100"/>
          <a:sy n="47" d="100"/>
        </p:scale>
        <p:origin x="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7C82A-2429-46A8-9F5C-F08DB911B2E5}" type="datetimeFigureOut">
              <a:rPr lang="en-US" smtClean="0"/>
              <a:t>4/13/2018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1AE96-8339-48A8-B7A7-FEFA69E1C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1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AE96-8339-48A8-B7A7-FEFA69E1C1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22712"/>
            <a:ext cx="11442700" cy="4081549"/>
          </a:xfrm>
        </p:spPr>
        <p:txBody>
          <a:bodyPr/>
          <a:lstStyle/>
          <a:p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XUÂN MỚI </a:t>
            </a:r>
            <a: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SỨC </a:t>
            </a:r>
            <a:r>
              <a:rPr lang="vi-VN" sz="7000" b="1" kern="120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SỐNG MỚI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8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Xuân đến, xuân đi,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xuân </a:t>
            </a:r>
            <a:r>
              <a:rPr lang="en-US" smtClean="0"/>
              <a:t>lại đến, mỗi năm gieo vui tươi rộn rang.</a:t>
            </a:r>
          </a:p>
        </p:txBody>
      </p:sp>
    </p:spTree>
    <p:extLst>
      <p:ext uri="{BB962C8B-B14F-4D97-AF65-F5344CB8AC3E}">
        <p14:creationId xmlns:p14="http://schemas.microsoft.com/office/powerpoint/2010/main" val="167777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Muôn hoa khoe hương cùng nắng sớm, gió xuân ru lâng lâng hồn ai.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4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mtClean="0"/>
              <a:t>Ô, ngắm thiên nhiên sao tuyệt quá, chim hót líu lo vang khắp trời.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7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Xuân sang cho muôn vật sắc mới, xuân đến đem tươi vui mọi nhà.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1. Xuân mới sức sống mới, thắm ngát hương hạnh phúc, chứa chan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bao </a:t>
            </a:r>
            <a:r>
              <a:rPr lang="en-US" smtClean="0"/>
              <a:t>tin yêu, ơn phước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đến </a:t>
            </a:r>
            <a:r>
              <a:rPr lang="en-US" smtClean="0"/>
              <a:t>với người.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8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Xuân đến sống với Chúa, luôn đêm ngày theo Chúa. Hát vang mừng thanh bình, hy vọng tràn nơi nơi.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2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mtClean="0"/>
              <a:t>2. Duy Chúa chính Giê-xu sức thiêng không tàn héo, Chúa đem bao yêu thương, ân điển </a:t>
            </a:r>
            <a:r>
              <a:rPr lang="en-US" smtClean="0"/>
              <a:t>xuống</a:t>
            </a:r>
            <a:br>
              <a:rPr lang="en-US" smtClean="0"/>
            </a:br>
            <a:r>
              <a:rPr lang="en-US" smtClean="0"/>
              <a:t>thế </a:t>
            </a:r>
            <a:r>
              <a:rPr lang="en-US" smtClean="0"/>
              <a:t>trần.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3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Dâng Chúa sức sống mới, trao năng lực cho Chúa. Thỏa vui tựa Thiên đàng nơi trần gian hôm nay. Xuân bên Chúa.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941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191</TotalTime>
  <Words>146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XUÂN MỚI  SỨC SỐNG MỚI</vt:lpstr>
      <vt:lpstr>Xuân đến, xuân đi,  xuân lại đến, mỗi năm gieo vui tươi rộn rang.</vt:lpstr>
      <vt:lpstr>Muôn hoa khoe hương cùng nắng sớm, gió xuân ru lâng lâng hồn ai. </vt:lpstr>
      <vt:lpstr>Ô, ngắm thiên nhiên sao tuyệt quá, chim hót líu lo vang khắp trời.</vt:lpstr>
      <vt:lpstr>Xuân sang cho muôn vật sắc mới, xuân đến đem tươi vui mọi nhà. </vt:lpstr>
      <vt:lpstr>1. Xuân mới sức sống mới, thắm ngát hương hạnh phúc, chứa chan  bao tin yêu, ơn phước  đến với người. </vt:lpstr>
      <vt:lpstr>Xuân đến sống với Chúa, luôn đêm ngày theo Chúa. Hát vang mừng thanh bình, hy vọng tràn nơi nơi. </vt:lpstr>
      <vt:lpstr>2. Duy Chúa chính Giê-xu sức thiêng không tàn héo, Chúa đem bao yêu thương, ân điển xuống thế trần. </vt:lpstr>
      <vt:lpstr>Dâng Chúa sức sống mới, trao năng lực cho Chúa. Thỏa vui tựa Thiên đàng nơi trần gian hôm nay. Xuân bên Chúa.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THẦM TẠ ƠN CHÚA</dc:title>
  <dc:creator>quoctuan du</dc:creator>
  <cp:lastModifiedBy>Ha Le</cp:lastModifiedBy>
  <cp:revision>136</cp:revision>
  <dcterms:created xsi:type="dcterms:W3CDTF">2018-01-29T10:14:30Z</dcterms:created>
  <dcterms:modified xsi:type="dcterms:W3CDTF">2018-04-13T10:20:07Z</dcterms:modified>
</cp:coreProperties>
</file>