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8" r:id="rId2"/>
    <p:sldId id="266" r:id="rId3"/>
    <p:sldId id="268" r:id="rId4"/>
    <p:sldId id="267" r:id="rId5"/>
    <p:sldId id="269" r:id="rId6"/>
    <p:sldId id="270" r:id="rId7"/>
    <p:sldId id="281" r:id="rId8"/>
    <p:sldId id="271" r:id="rId9"/>
    <p:sldId id="280" r:id="rId10"/>
    <p:sldId id="272" r:id="rId11"/>
    <p:sldId id="279" r:id="rId12"/>
    <p:sldId id="273" r:id="rId13"/>
    <p:sldId id="278" r:id="rId14"/>
    <p:sldId id="274" r:id="rId15"/>
    <p:sldId id="277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79" autoAdjust="0"/>
    <p:restoredTop sz="86421" autoAdjust="0"/>
  </p:normalViewPr>
  <p:slideViewPr>
    <p:cSldViewPr snapToGrid="0">
      <p:cViewPr varScale="1">
        <p:scale>
          <a:sx n="49" d="100"/>
          <a:sy n="49" d="100"/>
        </p:scale>
        <p:origin x="16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XUÂN ĐẾN BÊN NHÀ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Cành đào mong manh đùa theo gió mây,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cánh </a:t>
            </a:r>
            <a:r>
              <a:rPr lang="en-US" smtClean="0"/>
              <a:t>xuân vui tươi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lướt </a:t>
            </a:r>
            <a:r>
              <a:rPr lang="en-US" smtClean="0"/>
              <a:t>bên hiên nhà.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Tràn ngập vui tươi trên muôn cánh hoa, gió heo may đưa bước vô nhà.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1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Mọi sự do nơi tay Thiên Chúa thôi, Chúa ban cho người mùa xuân tươi.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9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Ngài làm nên hoa xuân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để </a:t>
            </a:r>
            <a:r>
              <a:rPr lang="en-US" smtClean="0"/>
              <a:t>ngát hương. Chúa ban cho trời đẹp mộng mơ.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4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Xin Cha Ngài ban phước thiêng cho con được vui xuân hoài.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1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Xin cho được may mắn luôn, cất tiếng ca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mừng </a:t>
            </a:r>
            <a:r>
              <a:rPr lang="en-US" smtClean="0"/>
              <a:t>xuân.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0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Kìa một năm trôi đi thật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rất </a:t>
            </a:r>
            <a:r>
              <a:rPr lang="en-US" smtClean="0"/>
              <a:t>nhanh và mùa xuân tươi vui đã đến rồi.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8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Mọi buồn đau xin trôi theo tháng năm, cầu nguồn phước trong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8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Kìa đàn chim đùa bay trên khóm hoa, báo tin vui xuân đến bên hiên nhà.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Cười đùa bay đi ca vang khắp nơi, hát câu ca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vui </a:t>
            </a:r>
            <a:r>
              <a:rPr lang="en-US" smtClean="0"/>
              <a:t>chúc xuân về.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2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Người người vui xuân trong câu chúc nhau,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chúc </a:t>
            </a:r>
            <a:r>
              <a:rPr lang="en-US" smtClean="0"/>
              <a:t>nhau câu thuận hòa an vui.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Và được thêm ơn trong khi tuổi cao, Chúa ban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smtClean="0"/>
              <a:t>trọn đời vui tươi.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3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Xin Cha Ngài ban phước thiêng cho con được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vui </a:t>
            </a:r>
            <a:r>
              <a:rPr lang="en-US" smtClean="0"/>
              <a:t>xuân hoài.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Xin cho được may mắn luôn, cất tiếng ca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mừng </a:t>
            </a:r>
            <a:r>
              <a:rPr lang="en-US" smtClean="0"/>
              <a:t>xuân.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2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Kìa một năm trôi đi thật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rất </a:t>
            </a:r>
            <a:r>
              <a:rPr lang="en-US" smtClean="0"/>
              <a:t>nhanh và mùa xuân tươi vui đã đến rồi.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Mọi buồn đau xin trôi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theo </a:t>
            </a:r>
            <a:r>
              <a:rPr lang="en-US" smtClean="0"/>
              <a:t>tháng năm, </a:t>
            </a:r>
            <a:r>
              <a:rPr lang="en-US" smtClean="0"/>
              <a:t>cầu </a:t>
            </a:r>
            <a:r>
              <a:rPr lang="en-US" smtClean="0"/>
              <a:t>nguồn phước trong tôi.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23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194</TotalTime>
  <Words>181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XUÂN ĐẾN BÊN NHÀ</vt:lpstr>
      <vt:lpstr>1. Kìa đàn chim đùa bay trên khóm hoa, báo tin vui xuân đến bên hiên nhà.</vt:lpstr>
      <vt:lpstr>Cười đùa bay đi ca vang khắp nơi, hát câu ca  vui chúc xuân về. </vt:lpstr>
      <vt:lpstr>Người người vui xuân trong câu chúc nhau,  chúc nhau câu thuận hòa an vui.</vt:lpstr>
      <vt:lpstr>Và được thêm ơn trong khi tuổi cao, Chúa ban  cho trọn đời vui tươi. </vt:lpstr>
      <vt:lpstr>Xin Cha Ngài ban phước thiêng cho con được  vui xuân hoài.</vt:lpstr>
      <vt:lpstr>Xin cho được may mắn luôn, cất tiếng ca  mừng xuân. </vt:lpstr>
      <vt:lpstr>Kìa một năm trôi đi thật  rất nhanh và mùa xuân tươi vui đã đến rồi.</vt:lpstr>
      <vt:lpstr>Mọi buồn đau xin trôi  theo tháng năm, cầu nguồn phước trong tôi. </vt:lpstr>
      <vt:lpstr>2. Cành đào mong manh đùa theo gió mây,  cánh xuân vui tươi  lướt bên hiên nhà.</vt:lpstr>
      <vt:lpstr>Tràn ngập vui tươi trên muôn cánh hoa, gió heo may đưa bước vô nhà. </vt:lpstr>
      <vt:lpstr>Mọi sự do nơi tay Thiên Chúa thôi, Chúa ban cho người mùa xuân tươi.</vt:lpstr>
      <vt:lpstr>Ngài làm nên hoa xuân  để ngát hương. Chúa ban cho trời đẹp mộng mơ. </vt:lpstr>
      <vt:lpstr>Xin Cha Ngài ban phước thiêng cho con được vui xuân hoài.</vt:lpstr>
      <vt:lpstr>Xin cho được may mắn luôn, cất tiếng ca  mừng xuân. </vt:lpstr>
      <vt:lpstr>Kìa một năm trôi đi thật  rất nhanh và mùa xuân tươi vui đã đến rồi. </vt:lpstr>
      <vt:lpstr>Mọi buồn đau xin trôi theo tháng năm, cầu nguồn phước trong tôi.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138</cp:revision>
  <dcterms:created xsi:type="dcterms:W3CDTF">2018-01-29T10:14:30Z</dcterms:created>
  <dcterms:modified xsi:type="dcterms:W3CDTF">2018-04-13T10:12:26Z</dcterms:modified>
</cp:coreProperties>
</file>