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71" r:id="rId6"/>
    <p:sldId id="269" r:id="rId7"/>
    <p:sldId id="272" r:id="rId8"/>
    <p:sldId id="270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NGUỒN VUI XUÂN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Mùa xuân đem lại bao ước mơ, cho lòng vang tiếng ca mừng xuân.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Xuân sang tô thắm muôn cành hoa mai vàng tung cánh rực trời 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Hoa mùa xuân mơ màng ánh lên huy hoàng,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chim </a:t>
            </a:r>
            <a:r>
              <a:rPr lang="en-US" smtClean="0"/>
              <a:t>lượn bay vui chào đón xuân.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Xuân thật vui khi mời Chúa xuân vô lòng.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Chính </a:t>
            </a:r>
            <a:r>
              <a:rPr lang="en-US" smtClean="0"/>
              <a:t>Giê-xu là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nguồn </a:t>
            </a:r>
            <a:r>
              <a:rPr lang="en-US" smtClean="0"/>
              <a:t>vui 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Mùa xuân nay về trên núi sông, khuyên người nên đến bên tình xuân.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Giê-xu tha hết bao tội nhơ cho lòng mãi mãi là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mùa </a:t>
            </a:r>
            <a:r>
              <a:rPr lang="en-US" smtClean="0"/>
              <a:t>xuân.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Ôi còn đâu bao ngày giá băng u buồn, xua màn đêm khi bừng ánh dương.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Xuân thật vui khi mời Chúa xuân vô lòng. Chính Giê-xu là nguồn vui xuân.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10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195</TotalTime>
  <Words>122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GIÊ-XU NGUỒN VUI XUÂN</vt:lpstr>
      <vt:lpstr>1. Mùa xuân đem lại bao ước mơ, cho lòng vang tiếng ca mừng xuân.</vt:lpstr>
      <vt:lpstr>Xuân sang tô thắm muôn cành hoa mai vàng tung cánh rực trời xuân. </vt:lpstr>
      <vt:lpstr>Hoa mùa xuân mơ màng ánh lên huy hoàng,  chim lượn bay vui chào đón xuân.</vt:lpstr>
      <vt:lpstr>Xuân thật vui khi mời Chúa xuân vô lòng.  Chính Giê-xu là  nguồn vui xuân. </vt:lpstr>
      <vt:lpstr>2. Mùa xuân nay về trên núi sông, khuyên người nên đến bên tình xuân.</vt:lpstr>
      <vt:lpstr>Giê-xu tha hết bao tội nhơ cho lòng mãi mãi là  mùa xuân. </vt:lpstr>
      <vt:lpstr>Ôi còn đâu bao ngày giá băng u buồn, xua màn đêm khi bừng ánh dương.</vt:lpstr>
      <vt:lpstr>Xuân thật vui khi mời Chúa xuân vô lòng. Chính Giê-xu là nguồn vui xuân.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138</cp:revision>
  <dcterms:created xsi:type="dcterms:W3CDTF">2018-01-29T10:14:30Z</dcterms:created>
  <dcterms:modified xsi:type="dcterms:W3CDTF">2018-04-13T10:23:18Z</dcterms:modified>
</cp:coreProperties>
</file>