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3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XUÂN AN LÀNH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3. Xuân, xuân đã về thắm tươi trên đồng lúa vàng. Xuân xuân đã về trong lòng người con Chúa.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1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Bao nhiêu ước nguyện thiết tha khi mùa xuân về. Mong nhân thế trọn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ước </a:t>
            </a:r>
            <a:r>
              <a:rPr lang="en-US" smtClean="0"/>
              <a:t>mơ thanh bình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ngát </a:t>
            </a:r>
            <a:r>
              <a:rPr lang="en-US" smtClean="0"/>
              <a:t>hương.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8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Lòng mừng chào đón xuân về muôn sắc hoa, nguyện cầu mùa xuân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 </a:t>
            </a:r>
            <a:r>
              <a:rPr lang="en-US" smtClean="0"/>
              <a:t>lành trên dân Chúa.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29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Người người cùng hát vang lừng vui đón xuân, người người cùng vui chúc nhau xuân an lành.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6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Xuân, xuân đã về thắm tươi trên đồng lúa vàng. Xuân xuân đã về huy hoàng ngàn tia nắng.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Xuân, xuân đã về ngát hương đêm mộng thanh bình. Xuân xuân đã về khắp nơi tràn ngập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tiếng </a:t>
            </a:r>
            <a:r>
              <a:rPr lang="en-US" smtClean="0"/>
              <a:t>ca.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06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Lòng mừng chào đón xuân về muôn sắc hoa, nguyện cầu mùa xuân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 </a:t>
            </a:r>
            <a:r>
              <a:rPr lang="en-US" smtClean="0"/>
              <a:t>lành trên dân Chúa.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Người người cùng hát vang lừng vui đón xuân, người người cùng vui chúc nhau xuân an lành.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7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Xuân, xuân đã về gió xuân xao động muôn loài. Xuân xuân đã về muôn ngàn mầm xanh mới.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3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Xuân, xuân đã về điểm tô tâm hồn nhân loại.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Xuân </a:t>
            </a:r>
            <a:r>
              <a:rPr lang="en-US" smtClean="0"/>
              <a:t>ơi hãy đẹp mãi trên môi cười thế nhân.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Lòng mừng chào đón xuân về muôn sắc hoa, nguyện cầu mùa xuân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an </a:t>
            </a:r>
            <a:r>
              <a:rPr lang="en-US" smtClean="0"/>
              <a:t>lành trên dân Chúa.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5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Người người cùng hát vang lừng vui đón xuân, người người cùng vui chúc nhau xuân an lành.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4103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194</TotalTime>
  <Words>225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XUÂN AN LÀNH</vt:lpstr>
      <vt:lpstr>1. Xuân, xuân đã về thắm tươi trên đồng lúa vàng. Xuân xuân đã về huy hoàng ngàn tia nắng. </vt:lpstr>
      <vt:lpstr>Xuân, xuân đã về ngát hương đêm mộng thanh bình. Xuân xuân đã về khắp nơi tràn ngập  tiếng ca. </vt:lpstr>
      <vt:lpstr>Lòng mừng chào đón xuân về muôn sắc hoa, nguyện cầu mùa xuân  an lành trên dân Chúa. </vt:lpstr>
      <vt:lpstr>Người người cùng hát vang lừng vui đón xuân, người người cùng vui chúc nhau xuân an lành. </vt:lpstr>
      <vt:lpstr>2. Xuân, xuân đã về gió xuân xao động muôn loài. Xuân xuân đã về muôn ngàn mầm xanh mới. </vt:lpstr>
      <vt:lpstr>Xuân, xuân đã về điểm tô tâm hồn nhân loại.  Xuân ơi hãy đẹp mãi trên môi cười thế nhân. </vt:lpstr>
      <vt:lpstr>Lòng mừng chào đón xuân về muôn sắc hoa, nguyện cầu mùa xuân  an lành trên dân Chúa. </vt:lpstr>
      <vt:lpstr>Người người cùng hát vang lừng vui đón xuân, người người cùng vui chúc nhau xuân an lành. </vt:lpstr>
      <vt:lpstr>3. Xuân, xuân đã về thắm tươi trên đồng lúa vàng. Xuân xuân đã về trong lòng người con Chúa. </vt:lpstr>
      <vt:lpstr>Bao nhiêu ước nguyện thiết tha khi mùa xuân về. Mong nhân thế trọn  ước mơ thanh bình  ngát hương. </vt:lpstr>
      <vt:lpstr>Lòng mừng chào đón xuân về muôn sắc hoa, nguyện cầu mùa xuân  an lành trên dân Chúa. </vt:lpstr>
      <vt:lpstr>Người người cùng hát vang lừng vui đón xuân, người người cùng vui chúc nhau xuân an lành.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139</cp:revision>
  <dcterms:created xsi:type="dcterms:W3CDTF">2018-01-29T10:14:30Z</dcterms:created>
  <dcterms:modified xsi:type="dcterms:W3CDTF">2018-04-13T10:09:30Z</dcterms:modified>
</cp:coreProperties>
</file>