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68" r:id="rId4"/>
    <p:sldId id="267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XUÂN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Từng đàn chim ríu rít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tung </a:t>
            </a:r>
            <a:r>
              <a:rPr lang="vi-VN" smtClean="0"/>
              <a:t>bay chào mừng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mùa </a:t>
            </a:r>
            <a:r>
              <a:rPr lang="vi-VN" smtClean="0"/>
              <a:t>xuân đến.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Từng cánh hoa tỏa ngát hương thơm chào mừng xuân thắm tươi.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Người người tay nắm tay cùng mừng vui đón xuân,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</a:t>
            </a:r>
            <a:r>
              <a:rPr lang="vi-VN" smtClean="0"/>
              <a:t>ột mùa xuân êm ấm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đầy </a:t>
            </a:r>
            <a:r>
              <a:rPr lang="vi-VN" smtClean="0"/>
              <a:t>tình thương chan hòa ta cùng hát Thánh Ca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vui </a:t>
            </a:r>
            <a:r>
              <a:rPr lang="vi-VN" smtClean="0"/>
              <a:t>mừng.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Giê-xu Chúa xuân đem về mùa xuân nơi nơi,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</a:t>
            </a:r>
            <a:r>
              <a:rPr lang="vi-VN" smtClean="0"/>
              <a:t>xuống đời đem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về </a:t>
            </a:r>
            <a:r>
              <a:rPr lang="vi-VN" smtClean="0"/>
              <a:t>mùa xuân mãi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Xua tan giá băng khi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mặt </a:t>
            </a:r>
            <a:r>
              <a:rPr lang="vi-VN" smtClean="0"/>
              <a:t>trời xuân lên ngôi, bao nhiêu ước vọng vui mừng tràn mãi trong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75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194</TotalTime>
  <Words>53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CHÚA XUÂN</vt:lpstr>
      <vt:lpstr>Từng đàn chim ríu rít  tung bay chào mừng  mùa xuân đến. </vt:lpstr>
      <vt:lpstr>Từng cánh hoa tỏa ngát hương thơm chào mừng xuân thắm tươi. </vt:lpstr>
      <vt:lpstr>Người người tay nắm tay cùng mừng vui đón xuân, </vt:lpstr>
      <vt:lpstr>Một mùa xuân êm ấm  đầy tình thương chan hòa ta cùng hát Thánh Ca  vui mừng. </vt:lpstr>
      <vt:lpstr>Giê-xu Chúa xuân đem về mùa xuân nơi nơi,  Giê-xu xuống đời đem  về mùa xuân mãi mãi. </vt:lpstr>
      <vt:lpstr>Xua tan giá băng khi  mặt trời xuân lên ngôi, bao nhiêu ước vọng vui mừng tràn mãi trong tôi.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140</cp:revision>
  <dcterms:created xsi:type="dcterms:W3CDTF">2018-01-29T10:14:30Z</dcterms:created>
  <dcterms:modified xsi:type="dcterms:W3CDTF">2018-04-13T10:08:45Z</dcterms:modified>
</cp:coreProperties>
</file>