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83" r:id="rId3"/>
    <p:sldId id="350" r:id="rId4"/>
    <p:sldId id="351" r:id="rId5"/>
    <p:sldId id="352" r:id="rId6"/>
    <p:sldId id="355" r:id="rId7"/>
    <p:sldId id="356" r:id="rId8"/>
    <p:sldId id="354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C2F52-312F-45F8-8959-7790CC62EB74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9CC1-9DA4-413A-BB18-7FEB52E9E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9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5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101</a:t>
            </a:r>
            <a:br>
              <a:rPr lang="en-US"/>
            </a:br>
            <a:r>
              <a:rPr lang="en-US"/>
              <a:t>TÁN MỸ JÊSUS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D2E106F-56E1-4E7F-9FB8-9B9769C0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Sắm chỗ ở chúng ta tương lai. Hằng vì con Ngài khẩn đảo trên cao, tận lúc tiếp ta xa trần ai.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383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EB013AB-E7E1-4CE6-98B6-3B4EB0C5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Thờ phượng, năng lực, hiển hách, tôn vinh, duy thuộc Chúa Jêsus muôn đời. Đồng lòng ca tụng Đấng đã hy sinh,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8706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A21CCC0-DE4A-4CE4-A5CF-DCC140E4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Cùng lớn tiếng khen ngợi không thôi. Hỡi các thánh trên trời, khá chung hòa, </a:t>
            </a:r>
            <a:br>
              <a:rPr lang="en-US" altLang="en-US"/>
            </a:br>
            <a:r>
              <a:rPr lang="en-US" altLang="en-US"/>
              <a:t>thiên ca tán mỹ </a:t>
            </a:r>
            <a:br>
              <a:rPr lang="en-US" altLang="en-US"/>
            </a:br>
            <a:r>
              <a:rPr lang="en-US" altLang="en-US"/>
              <a:t>reo lớn lên;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4259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3638C08-8A03-4A30-BC65-7216082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rập ràng ca tụng </a:t>
            </a:r>
            <a:br>
              <a:rPr lang="en-US" altLang="en-US"/>
            </a:br>
            <a:r>
              <a:rPr lang="en-US" altLang="en-US"/>
              <a:t>Cứu Chúa chúng ta, </a:t>
            </a:r>
            <a:br>
              <a:rPr lang="en-US" altLang="en-US"/>
            </a:br>
            <a:r>
              <a:rPr lang="en-US" altLang="en-US"/>
              <a:t>tụng mỹ </a:t>
            </a:r>
            <a:br>
              <a:rPr lang="en-US" altLang="en-US"/>
            </a:br>
            <a:r>
              <a:rPr lang="en-US" altLang="en-US"/>
              <a:t>Đấng Em-ma-nu-ên.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1264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F0C8B21-4FAA-42ED-9C05-8638EEFB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Nầy bầy chiên Ngài sắp hiển vinh thay, vui thuật các ân huệ thiên thượng.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3079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AE9320B-AE14-4216-B302-8CF55EEF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Điệu nhạc vui mừng hát lớn tiếng nay về Chúa chúng ta từng bị thương. Trên thiên cung nay kim mão huy hoàng,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7471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2C96BD-3C52-4473-A443-721417CA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thay ta khẩn xin Cha thiết tha; nhìn mặt Jêsus Christ rất </a:t>
            </a:r>
            <a:br>
              <a:rPr lang="en-US" altLang="en-US"/>
            </a:br>
            <a:r>
              <a:rPr lang="en-US" altLang="en-US"/>
              <a:t>vinh quang, thờ kính Chúa dâng điệu trường ca.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3676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D023522C-22A5-4D4F-8737-AD492A8B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Đồng lòng ca tụng tán mỹ Jêsus, xưa bị chính dân mình khinh lờn; </a:t>
            </a:r>
            <a:br>
              <a:rPr lang="en-US" altLang="en-US"/>
            </a:br>
            <a:r>
              <a:rPr lang="en-US" altLang="en-US"/>
              <a:t>Ngài vì nhân loại chết cách đớn đau,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4470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04657DC-4408-4080-8982-7ACBC46E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Chuộc cứu nhưng không mọi tội nhân. </a:t>
            </a:r>
            <a:br>
              <a:rPr lang="en-US" altLang="en-US"/>
            </a:br>
            <a:r>
              <a:rPr lang="en-US" altLang="en-US"/>
              <a:t>Hát chúc Đấng mang sầu khổ ưu phiền, thay ta gánh ô nhục ác gian.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76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497CCE3-5736-41AE-A507-6A7C086F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Nhờ đại công Ngài lãnh đủ ơn thiêng, sự sống bởi Danh Ngài được ban.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5220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77364A0-FD6E-4311-9125-DDFBC6D2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Đồng lòng ca tụng tán mỹ Chiên Con, Cha chọn thế ta, chịu cực hình. </a:t>
            </a:r>
            <a:br>
              <a:rPr lang="en-US" altLang="en-US"/>
            </a:br>
            <a:r>
              <a:rPr lang="en-US" altLang="en-US"/>
              <a:t>Ngài được xức dầu bởi Đấng Chí Tôn,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018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079E559-8BF5-408B-BEAA-ECE3E944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Làm tế lễ một lần vẹn tinh. Thiên dân muôn tội được tha vẹn toàn, </a:t>
            </a:r>
            <a:br>
              <a:rPr lang="en-US" altLang="en-US"/>
            </a:br>
            <a:r>
              <a:rPr lang="en-US" altLang="en-US"/>
              <a:t>do hông huyết Chiên Con chảy tuôn.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599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E0A2187-E087-4C4C-B121-19A1A107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Nhờ Ngài thiên đàng cửa đã mở toang, </a:t>
            </a:r>
            <a:br>
              <a:rPr lang="en-US" altLang="en-US"/>
            </a:br>
            <a:r>
              <a:rPr lang="en-US" altLang="en-US"/>
              <a:t>người với Chúa được thuận hoà luôn.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335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4E0677B-D3DA-433A-8738-31E17DC2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Đồng lòng ca tụng </a:t>
            </a:r>
            <a:br>
              <a:rPr lang="en-US" altLang="en-US"/>
            </a:br>
            <a:r>
              <a:rPr lang="en-US" altLang="en-US"/>
              <a:t>tán mỹ Jêsus, </a:t>
            </a:r>
            <a:br>
              <a:rPr lang="en-US" altLang="en-US"/>
            </a:br>
            <a:r>
              <a:rPr lang="en-US" altLang="en-US"/>
              <a:t>ngôi vàng Chúa vẻ vang trường tồn.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8691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3D3D85F-7ADF-45ED-946C-9836395A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Hiện Ngài đương ngồi cánh hữu Thiên Phụ, được các thánh, thiên thần thờ tôn. Jêsus thay cho tội nhân kêu cầu,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791833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258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101 TÁN MỸ JÊSUS</vt:lpstr>
      <vt:lpstr>1. Đồng lòng ca tụng tán mỹ Jêsus, xưa bị chính dân mình khinh lờn;  Ngài vì nhân loại chết cách đớn đau, </vt:lpstr>
      <vt:lpstr>Chuộc cứu nhưng không mọi tội nhân.  Hát chúc Đấng mang sầu khổ ưu phiền, thay ta gánh ô nhục ác gian. </vt:lpstr>
      <vt:lpstr>Nhờ đại công Ngài lãnh đủ ơn thiêng, sự sống bởi Danh Ngài được ban.</vt:lpstr>
      <vt:lpstr>2. Đồng lòng ca tụng tán mỹ Chiên Con, Cha chọn thế ta, chịu cực hình.  Ngài được xức dầu bởi Đấng Chí Tôn, </vt:lpstr>
      <vt:lpstr>Làm tế lễ một lần vẹn tinh. Thiên dân muôn tội được tha vẹn toàn,  do hông huyết Chiên Con chảy tuôn. </vt:lpstr>
      <vt:lpstr>Nhờ Ngài thiên đàng cửa đã mở toang,  người với Chúa được thuận hoà luôn.</vt:lpstr>
      <vt:lpstr>3. Đồng lòng ca tụng  tán mỹ Jêsus,  ngôi vàng Chúa vẻ vang trường tồn. </vt:lpstr>
      <vt:lpstr>Hiện Ngài đương ngồi cánh hữu Thiên Phụ, được các thánh, thiên thần thờ tôn. Jêsus thay cho tội nhân kêu cầu, </vt:lpstr>
      <vt:lpstr>Sắm chỗ ở chúng ta tương lai. Hằng vì con Ngài khẩn đảo trên cao, tận lúc tiếp ta xa trần ai.</vt:lpstr>
      <vt:lpstr>4. Thờ phượng, năng lực, hiển hách, tôn vinh, duy thuộc Chúa Jêsus muôn đời. Đồng lòng ca tụng Đấng đã hy sinh,</vt:lpstr>
      <vt:lpstr>Cùng lớn tiếng khen ngợi không thôi. Hỡi các thánh trên trời, khá chung hòa,  thiên ca tán mỹ  reo lớn lên; </vt:lpstr>
      <vt:lpstr>rập ràng ca tụng  Cứu Chúa chúng ta,  tụng mỹ  Đấng Em-ma-nu-ên.</vt:lpstr>
      <vt:lpstr>5. Nầy bầy chiên Ngài sắp hiển vinh thay, vui thuật các ân huệ thiên thượng.</vt:lpstr>
      <vt:lpstr>Điệu nhạc vui mừng hát lớn tiếng nay về Chúa chúng ta từng bị thương. Trên thiên cung nay kim mão huy hoàng, </vt:lpstr>
      <vt:lpstr>thay ta khẩn xin Cha thiết tha; nhìn mặt Jêsus Christ rất  vinh quang, thờ kính Chúa dâng điệu trường ca.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101 TÁN MỸ JÊSUS</dc:title>
  <dc:creator>Phan Minh Vinh An</dc:creator>
  <cp:lastModifiedBy>Phan Minh Vinh An</cp:lastModifiedBy>
  <cp:revision>1</cp:revision>
  <dcterms:created xsi:type="dcterms:W3CDTF">2018-10-23T12:16:16Z</dcterms:created>
  <dcterms:modified xsi:type="dcterms:W3CDTF">2018-10-23T12:20:47Z</dcterms:modified>
</cp:coreProperties>
</file>