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3"/>
  </p:notesMasterIdLst>
  <p:sldIdLst>
    <p:sldId id="256" r:id="rId2"/>
    <p:sldId id="283" r:id="rId3"/>
    <p:sldId id="350" r:id="rId4"/>
    <p:sldId id="351" r:id="rId5"/>
    <p:sldId id="352" r:id="rId6"/>
    <p:sldId id="353" r:id="rId7"/>
    <p:sldId id="360" r:id="rId8"/>
    <p:sldId id="367" r:id="rId9"/>
    <p:sldId id="368" r:id="rId10"/>
    <p:sldId id="354" r:id="rId11"/>
    <p:sldId id="355" r:id="rId12"/>
    <p:sldId id="361" r:id="rId13"/>
    <p:sldId id="362" r:id="rId14"/>
    <p:sldId id="356" r:id="rId15"/>
    <p:sldId id="357" r:id="rId16"/>
    <p:sldId id="363" r:id="rId17"/>
    <p:sldId id="364" r:id="rId18"/>
    <p:sldId id="358" r:id="rId19"/>
    <p:sldId id="359" r:id="rId20"/>
    <p:sldId id="365" r:id="rId21"/>
    <p:sldId id="3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77" autoAdjust="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848A-5668-414E-8966-A8E5FA7990B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F89A3-DCDA-40AF-A6FA-82665F72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9BFF9-5EB6-4625-984C-F55F6E7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102</a:t>
            </a:r>
            <a:br>
              <a:rPr lang="en-US"/>
            </a:br>
            <a:r>
              <a:rPr lang="en-US"/>
              <a:t>BÂY GIỜ TÔI TIN</a:t>
            </a:r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Đương giờ </a:t>
            </a:r>
            <a:br>
              <a:rPr lang="en-US" altLang="en-US"/>
            </a:br>
            <a:r>
              <a:rPr lang="en-US" altLang="en-US"/>
              <a:t>ban trưa mặt trời </a:t>
            </a:r>
            <a:br>
              <a:rPr lang="en-US" altLang="en-US"/>
            </a:br>
            <a:r>
              <a:rPr lang="en-US" altLang="en-US"/>
              <a:t>bỗng tối, che sự </a:t>
            </a:r>
            <a:br>
              <a:rPr lang="en-US" altLang="en-US"/>
            </a:br>
            <a:r>
              <a:rPr lang="en-US" altLang="en-US"/>
              <a:t>vinh quang Chúa ta;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10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Đấng Hóa Công xưa </a:t>
            </a:r>
            <a:br>
              <a:rPr lang="en-US" altLang="en-US"/>
            </a:br>
            <a:r>
              <a:rPr lang="en-US" altLang="en-US"/>
              <a:t>huyết phải tuôn rơi; </a:t>
            </a:r>
            <a:br>
              <a:rPr lang="en-US" altLang="en-US"/>
            </a:br>
            <a:r>
              <a:rPr lang="en-US" altLang="en-US"/>
              <a:t>Bởi cớ vật Chúa tạo ra.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145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Bây giờ tôi tin,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thật quả quyết Jêsus tuôn huyết cứu tôi;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0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Cảm biết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bửu huyết tuôn rơi;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Ác tích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xóa bôi.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3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Nay mặt tôi nên thẹn thuồng bối rối, </a:t>
            </a:r>
            <a:br>
              <a:rPr lang="en-US" altLang="en-US"/>
            </a:br>
            <a:r>
              <a:rPr lang="en-US" altLang="en-US"/>
              <a:t>khi thập tự Ngài </a:t>
            </a:r>
            <a:br>
              <a:rPr lang="en-US" altLang="en-US"/>
            </a:br>
            <a:r>
              <a:rPr lang="en-US" altLang="en-US"/>
              <a:t>biểu dương.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8631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Cảm xúc ơn Cha nước mắt tuôn rơi, khiến quả tim vỡ thảm thương.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8759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Bây giờ tôi tin,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thật quả quyết Jêsus tuôn huyết cứu tôi;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5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Cảm biết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bửu huyết tuôn rơi;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Ác tích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xóa bôi.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Tuy lệ tuôn rơi </a:t>
            </a:r>
            <a:br>
              <a:rPr lang="en-US" altLang="en-US"/>
            </a:br>
            <a:r>
              <a:rPr lang="en-US" altLang="en-US"/>
              <a:t>tôi nào trả nổi, </a:t>
            </a:r>
            <a:br>
              <a:rPr lang="en-US" altLang="en-US"/>
            </a:br>
            <a:r>
              <a:rPr lang="en-US" altLang="en-US"/>
              <a:t>bao nợ tình yêu </a:t>
            </a:r>
            <a:br>
              <a:rPr lang="en-US" altLang="en-US"/>
            </a:br>
            <a:r>
              <a:rPr lang="en-US" altLang="en-US"/>
              <a:t>Chúa tôi;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4654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Hỡi Chúa tôi dâng </a:t>
            </a:r>
            <a:br>
              <a:rPr lang="en-US" altLang="en-US"/>
            </a:br>
            <a:r>
              <a:rPr lang="en-US" altLang="en-US"/>
              <a:t>cả nhất sinh tôi, </a:t>
            </a:r>
            <a:br>
              <a:rPr lang="en-US" altLang="en-US"/>
            </a:br>
            <a:r>
              <a:rPr lang="en-US" altLang="en-US"/>
              <a:t>thay thảy dâng </a:t>
            </a:r>
            <a:br>
              <a:rPr lang="en-US" altLang="en-US"/>
            </a:br>
            <a:r>
              <a:rPr lang="en-US" altLang="en-US"/>
              <a:t>Cứu Chúa thôi.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21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Thương vì Vua tôi thân hình đẫm máu, Con Trời nay chết thế sao?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688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Bây giờ tôi tin,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thật quả quyết Jêsus tuôn huyết cứu tôi;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5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Cảm biết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bửu huyết tuôn rơi;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Ác tích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xóa bôi.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Gẫm tấm thân tôi đáng giá con sâu, Chúa phải dâng Thánh Thủ sao.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8103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Bây giờ tôi tin,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thật quả quyết Jêsus tuôn huyết cứu tôi;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9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Cảm biết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bửu huyết tuôn rơi;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Ác tích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xóa bôi.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Thay vì tôi </a:t>
            </a:r>
            <a:br>
              <a:rPr lang="en-US" altLang="en-US"/>
            </a:br>
            <a:r>
              <a:rPr lang="en-US" altLang="en-US"/>
              <a:t>Jêsus chịu ác báo, </a:t>
            </a:r>
            <a:br>
              <a:rPr lang="en-US" altLang="en-US"/>
            </a:br>
            <a:r>
              <a:rPr lang="en-US" altLang="en-US"/>
              <a:t>trên thập tự </a:t>
            </a:r>
            <a:br>
              <a:rPr lang="en-US" altLang="en-US"/>
            </a:br>
            <a:r>
              <a:rPr lang="en-US" altLang="en-US"/>
              <a:t>cam khổ đau.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676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Biển ái, non ân </a:t>
            </a:r>
            <a:br>
              <a:rPr lang="en-US" altLang="en-US"/>
            </a:br>
            <a:r>
              <a:rPr lang="en-US" altLang="en-US"/>
              <a:t>quá đỗi sâu cao, </a:t>
            </a:r>
            <a:br>
              <a:rPr lang="en-US" altLang="en-US"/>
            </a:br>
            <a:r>
              <a:rPr lang="en-US" altLang="en-US"/>
              <a:t>chẳng có chi </a:t>
            </a:r>
            <a:br>
              <a:rPr lang="en-US" altLang="en-US"/>
            </a:br>
            <a:r>
              <a:rPr lang="en-US" altLang="en-US"/>
              <a:t>sánh nổi đâu.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9874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Bây giờ tôi tin,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thật quả quyết Jêsus tuôn huyết cứu tôi;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Cảm biết Chiên Con,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bửu huyết tuôn rơi;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Ác tích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xóa bôi.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074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142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102 BÂY GIỜ TÔI TIN</vt:lpstr>
      <vt:lpstr>1. Thương vì Vua tôi thân hình đẫm máu, Con Trời nay chết thế sao? </vt:lpstr>
      <vt:lpstr>Gẫm tấm thân tôi đáng giá con sâu, Chúa phải dâng Thánh Thủ sao.</vt:lpstr>
      <vt:lpstr>Bây giờ tôi tin,  tin thật quả quyết Jêsus tuôn huyết cứu tôi; </vt:lpstr>
      <vt:lpstr>Cảm biết Chiên Con,  bửu huyết tuôn rơi;  Ác tích tôi  Chúa xóa bôi.</vt:lpstr>
      <vt:lpstr>2. Thay vì tôi  Jêsus chịu ác báo,  trên thập tự  cam khổ đau. </vt:lpstr>
      <vt:lpstr>Biển ái, non ân  quá đỗi sâu cao,  chẳng có chi  sánh nổi đâu.</vt:lpstr>
      <vt:lpstr>Bây giờ tôi tin,  tin thật quả quyết Jêsus tuôn huyết cứu tôi; </vt:lpstr>
      <vt:lpstr>Cảm biết Chiên Con,  bửu huyết tuôn rơi;  Ác tích tôi  Chúa xóa bôi.</vt:lpstr>
      <vt:lpstr>3. Đương giờ  ban trưa mặt trời  bỗng tối, che sự  vinh quang Chúa ta; </vt:lpstr>
      <vt:lpstr>Đấng Hóa Công xưa  huyết phải tuôn rơi;  Bởi cớ vật Chúa tạo ra.</vt:lpstr>
      <vt:lpstr>Bây giờ tôi tin,  tin thật quả quyết Jêsus tuôn huyết cứu tôi; </vt:lpstr>
      <vt:lpstr>Cảm biết Chiên Con,  bửu huyết tuôn rơi;  Ác tích tôi  Chúa xóa bôi.</vt:lpstr>
      <vt:lpstr>4. Nay mặt tôi nên thẹn thuồng bối rối,  khi thập tự Ngài  biểu dương. </vt:lpstr>
      <vt:lpstr>Cảm xúc ơn Cha nước mắt tuôn rơi, khiến quả tim vỡ thảm thương.</vt:lpstr>
      <vt:lpstr>Bây giờ tôi tin,  tin thật quả quyết Jêsus tuôn huyết cứu tôi; </vt:lpstr>
      <vt:lpstr>Cảm biết Chiên Con,  bửu huyết tuôn rơi;  Ác tích tôi  Chúa xóa bôi.</vt:lpstr>
      <vt:lpstr>5. Tuy lệ tuôn rơi  tôi nào trả nổi,  bao nợ tình yêu  Chúa tôi; </vt:lpstr>
      <vt:lpstr>Hỡi Chúa tôi dâng  cả nhất sinh tôi,  thay thảy dâng  Cứu Chúa thôi.</vt:lpstr>
      <vt:lpstr>Bây giờ tôi tin,  tin thật quả quyết Jêsus tuôn huyết cứu tôi; </vt:lpstr>
      <vt:lpstr>Cảm biết Chiên Con,  bửu huyết tuôn rơi;  Ác tích tôi  Chúa xóa bôi.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102 BÂY GIỜ TÔI TIN</dc:title>
  <dc:creator>Phan Minh Vinh An</dc:creator>
  <cp:lastModifiedBy>Phan Minh Vinh An</cp:lastModifiedBy>
  <cp:revision>1</cp:revision>
  <dcterms:created xsi:type="dcterms:W3CDTF">2018-10-23T12:20:57Z</dcterms:created>
  <dcterms:modified xsi:type="dcterms:W3CDTF">2018-10-23T12:24:50Z</dcterms:modified>
</cp:coreProperties>
</file>