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83" r:id="rId3"/>
    <p:sldId id="350" r:id="rId4"/>
    <p:sldId id="351" r:id="rId5"/>
    <p:sldId id="352" r:id="rId6"/>
    <p:sldId id="353" r:id="rId7"/>
    <p:sldId id="358" r:id="rId8"/>
    <p:sldId id="359" r:id="rId9"/>
    <p:sldId id="360" r:id="rId10"/>
    <p:sldId id="354" r:id="rId11"/>
    <p:sldId id="361" r:id="rId12"/>
    <p:sldId id="362" r:id="rId13"/>
    <p:sldId id="3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6D57-A202-4C94-8AD0-63101B95A7E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445D-3638-473B-AAF5-5D791E27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2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03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Thánh Ca 103</a:t>
            </a:r>
            <a:br>
              <a:rPr lang="en-GB"/>
            </a:br>
            <a:r>
              <a:rPr lang="en-GB"/>
              <a:t>CHRIST PHỤC 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8469EF3-C7C7-452F-A66B-B7D8A0D3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Âm ti giữ Chúa vô năng, Jêsus Cứu Chúa tôi! </a:t>
            </a:r>
            <a:br>
              <a:rPr lang="en-US" altLang="en-US"/>
            </a:br>
            <a:r>
              <a:rPr lang="en-US" altLang="en-US"/>
              <a:t>Ngài đã bẻ khóa </a:t>
            </a:r>
            <a:br>
              <a:rPr lang="en-US" altLang="en-US"/>
            </a:br>
            <a:r>
              <a:rPr lang="en-US" altLang="en-US"/>
              <a:t>tung then, Chúa Jêsus tôi!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4171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3D0FDE1-FA0D-4F34-8D14-92EA0601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Vượt từ phần mộ Ngài phục sinh,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Phục sinh hiển vinh thắng bao quân thù mình;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6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895EFE-8950-46E9-B10E-F6E2819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phục sinh đem oai quyền ra đánh tan tử thần, Và Ngài còn đời đời để thống trị cùng chư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2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1B013F9-5A92-4E13-9A9E-56FFDEB8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lại sống,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lại sống!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phục sinh!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2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74A8653A-5367-4CBA-A922-FF1D300C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Chôn sâu dưới mả u minh, Jêsus Cứu Chúa tôi! Chờ đợi đến phút quang vinh, Chúa Jêsus tôi!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16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3D0FDE1-FA0D-4F34-8D14-92EA0601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Vượt từ phần mộ Ngài phục sinh,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Phục sinh hiển vinh thắng bao quân thù mình;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0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895EFE-8950-46E9-B10E-F6E2819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phục sinh đem oai quyền ra đánh tan tử thần, Và Ngài còn đời đời để thống trị cùng chư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5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1B013F9-5A92-4E13-9A9E-56FFDEB8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lại sống,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lại sống!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phục sinh!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8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DE70729-A938-485D-A6A5-1404BDE4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Niêm phong mả </a:t>
            </a:r>
            <a:br>
              <a:rPr lang="en-US" altLang="en-US"/>
            </a:br>
            <a:r>
              <a:rPr lang="en-US" altLang="en-US"/>
              <a:t>Chúa dư công, </a:t>
            </a:r>
            <a:br>
              <a:rPr lang="en-US" altLang="en-US"/>
            </a:br>
            <a:r>
              <a:rPr lang="en-US" altLang="en-US"/>
              <a:t>Jêsus Cứu Chúa tôi! </a:t>
            </a:r>
            <a:br>
              <a:rPr lang="en-US" altLang="en-US"/>
            </a:br>
            <a:r>
              <a:rPr lang="en-US" altLang="en-US"/>
              <a:t>Thật canh mả Chúa hư không, Chúa Jêsus tôi!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102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3D0FDE1-FA0D-4F34-8D14-92EA0601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Vượt từ phần mộ Ngài phục sinh,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Phục sinh hiển vinh thắng bao quân thù mình;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895EFE-8950-46E9-B10E-F6E28199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phục sinh đem oai quyền ra đánh tan tử thần, Và Ngài còn đời đời để thống trị cùng chư thánh.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2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1B013F9-5A92-4E13-9A9E-56FFDEB8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lại sống,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lại sống!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Ha-lê-lu-gia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phục sinh!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722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155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103 CHRIST PHỤC SINH</vt:lpstr>
      <vt:lpstr>1. Chôn sâu dưới mả u minh, Jêsus Cứu Chúa tôi! Chờ đợi đến phút quang vinh, Chúa Jêsus tôi!</vt:lpstr>
      <vt:lpstr>Vượt từ phần mộ Ngài phục sinh,  Phục sinh hiển vinh thắng bao quân thù mình; </vt:lpstr>
      <vt:lpstr>Ngài phục sinh đem oai quyền ra đánh tan tử thần, Và Ngài còn đời đời để thống trị cùng chư thánh. </vt:lpstr>
      <vt:lpstr>Ngài lại sống,  Chúa lại sống!  Ha-lê-lu-gia  Chúa phục sinh!</vt:lpstr>
      <vt:lpstr>2. Niêm phong mả  Chúa dư công,  Jêsus Cứu Chúa tôi!  Thật canh mả Chúa hư không, Chúa Jêsus tôi!</vt:lpstr>
      <vt:lpstr>Vượt từ phần mộ Ngài phục sinh,  Phục sinh hiển vinh thắng bao quân thù mình; </vt:lpstr>
      <vt:lpstr>Ngài phục sinh đem oai quyền ra đánh tan tử thần, Và Ngài còn đời đời để thống trị cùng chư thánh. </vt:lpstr>
      <vt:lpstr>Ngài lại sống,  Chúa lại sống!  Ha-lê-lu-gia  Chúa phục sinh!</vt:lpstr>
      <vt:lpstr>3. Âm ti giữ Chúa vô năng, Jêsus Cứu Chúa tôi!  Ngài đã bẻ khóa  tung then, Chúa Jêsus tôi!</vt:lpstr>
      <vt:lpstr>Vượt từ phần mộ Ngài phục sinh,  Phục sinh hiển vinh thắng bao quân thù mình; </vt:lpstr>
      <vt:lpstr>Ngài phục sinh đem oai quyền ra đánh tan tử thần, Và Ngài còn đời đời để thống trị cùng chư thánh. </vt:lpstr>
      <vt:lpstr>Ngài lại sống,  Chúa lại sống!  Ha-lê-lu-gia  Chúa phục sinh!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103 CHRIST PHỤC SINH</dc:title>
  <dc:creator>Phan Minh Vinh An</dc:creator>
  <cp:lastModifiedBy>Phan Minh Vinh An</cp:lastModifiedBy>
  <cp:revision>1</cp:revision>
  <dcterms:created xsi:type="dcterms:W3CDTF">2018-10-23T12:25:42Z</dcterms:created>
  <dcterms:modified xsi:type="dcterms:W3CDTF">2018-10-23T12:28:17Z</dcterms:modified>
</cp:coreProperties>
</file>