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E4B3-1E04-4963-95E0-9F8A210B7ED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FC9F-92B7-4A7F-A1B6-B93AACF5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104</a:t>
            </a:r>
            <a:br>
              <a:rPr lang="en-US"/>
            </a:br>
            <a:r>
              <a:rPr lang="en-US"/>
              <a:t>NGÀY NAY CHÚA </a:t>
            </a:r>
            <a:br>
              <a:rPr lang="en-US"/>
            </a:br>
            <a:r>
              <a:rPr lang="en-US"/>
              <a:t>PHỤC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72891378-FA88-4B13-90AA-0B73D817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Ngày nay Chúa phục sinh phước bấy, </a:t>
            </a:r>
            <a:br>
              <a:rPr lang="en-US" altLang="en-US"/>
            </a:br>
            <a:r>
              <a:rPr lang="en-US" altLang="en-US"/>
              <a:t>Ha-lê-lu-gia! Người, thiên sứ reo lên như vậy,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25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0FB985F-86DA-4548-9EC4-26D044B3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Cùng dâng khải hoàn ca chúc khánh, </a:t>
            </a:r>
            <a:br>
              <a:rPr lang="en-US" altLang="en-US"/>
            </a:br>
            <a:r>
              <a:rPr lang="en-US" altLang="en-US"/>
              <a:t>Ha-lê-lu-gia! Thiên cung hát, địa hạ ứng thanh, 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599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75DEC9F-6D9B-4BF1-8958-A0FE71CB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Kìa Vua sống lại vinh hiển bấy, </a:t>
            </a:r>
            <a:br>
              <a:rPr lang="en-US" altLang="en-US"/>
            </a:br>
            <a:r>
              <a:rPr lang="en-US" altLang="en-US"/>
              <a:t>Ha-lê-lu-gia! Nọc sự chết nay đâu rồi mầy,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37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E70DDC1-BD73-4230-A204-89866A33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phen chết </a:t>
            </a:r>
            <a:br>
              <a:rPr lang="en-US" altLang="en-US"/>
            </a:br>
            <a:r>
              <a:rPr lang="en-US" altLang="en-US"/>
              <a:t>Ngài ban ơn cứu, </a:t>
            </a:r>
            <a:br>
              <a:rPr lang="en-US" altLang="en-US"/>
            </a:br>
            <a:r>
              <a:rPr lang="en-US" altLang="en-US"/>
              <a:t>Ha-lê-lu-gia! Sự thắng của </a:t>
            </a:r>
            <a:br>
              <a:rPr lang="en-US" altLang="en-US"/>
            </a:br>
            <a:r>
              <a:rPr lang="en-US" altLang="en-US"/>
              <a:t>phần mộ ở đâu, 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61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B22AB42-1FD8-4472-9CAF-994A99B5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Ngày nay Chúa thành công cứu rỗi, Ha-lê-lu-gia! </a:t>
            </a:r>
            <a:br>
              <a:rPr lang="en-US" altLang="en-US"/>
            </a:br>
            <a:r>
              <a:rPr lang="en-US" altLang="en-US"/>
              <a:t>Ngài đắc thắng </a:t>
            </a:r>
            <a:br>
              <a:rPr lang="en-US" altLang="en-US"/>
            </a:br>
            <a:r>
              <a:rPr lang="en-US" altLang="en-US"/>
              <a:t>nơi trận tiền rồi,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139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1A49BE2-87A3-4633-BFBC-01FAE42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Thần chết dễ </a:t>
            </a:r>
            <a:br>
              <a:rPr lang="en-US" altLang="en-US"/>
            </a:br>
            <a:r>
              <a:rPr lang="en-US" altLang="en-US"/>
              <a:t>cầm ngăn Christ sống, Ha-lê-lu-gia! Từ đây cửa trời kia mở trống, 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65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AC439BE-5305-4368-B8C8-DF21622C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Nhờ ơn Chúa dìu ta bước tới, </a:t>
            </a:r>
            <a:br>
              <a:rPr lang="en-US" altLang="en-US"/>
            </a:br>
            <a:r>
              <a:rPr lang="en-US" altLang="en-US"/>
              <a:t>Ha-lê-lu-gia! Kịp chân Đấng quang vinh đời đời, Ha-lê-lu-gia!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6D301F-E1C2-4F14-A2BA-5FF9931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Phục sinh giống Ngài, thân biến hóa,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Thật giống Chúa từ mộ bước ra, Ha-lê-lu-gia!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8564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68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104 NGÀY NAY CHÚA  PHỤC SINH</vt:lpstr>
      <vt:lpstr>1. Ngày nay Chúa phục sinh phước bấy,  Ha-lê-lu-gia! Người, thiên sứ reo lên như vậy,  Ha-lê-lu-gia! </vt:lpstr>
      <vt:lpstr>Cùng dâng khải hoàn ca chúc khánh,  Ha-lê-lu-gia! Thiên cung hát, địa hạ ứng thanh,  Ha-lê-lu-gia!</vt:lpstr>
      <vt:lpstr>2. Kìa Vua sống lại vinh hiển bấy,  Ha-lê-lu-gia! Nọc sự chết nay đâu rồi mầy,  Ha-lê-lu-gia! </vt:lpstr>
      <vt:lpstr>Một phen chết  Ngài ban ơn cứu,  Ha-lê-lu-gia! Sự thắng của  phần mộ ở đâu,  Ha-lê-lu-gia!</vt:lpstr>
      <vt:lpstr>3. Ngày nay Chúa thành công cứu rỗi, Ha-lê-lu-gia!  Ngài đắc thắng  nơi trận tiền rồi,  Ha-lê-lu-gia! </vt:lpstr>
      <vt:lpstr>Thần chết dễ  cầm ngăn Christ sống, Ha-lê-lu-gia! Từ đây cửa trời kia mở trống,  Ha-lê-lu-gia!</vt:lpstr>
      <vt:lpstr>4. Nhờ ơn Chúa dìu ta bước tới,  Ha-lê-lu-gia! Kịp chân Đấng quang vinh đời đời, Ha-lê-lu-gia! </vt:lpstr>
      <vt:lpstr>Phục sinh giống Ngài, thân biến hóa,  Ha-lê-lu-gia!  Thật giống Chúa từ mộ bước ra, Ha-lê-lu-gia!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104 NGÀY NAY CHÚA  PHỤC SINH</dc:title>
  <dc:creator>Phan Minh Vinh An</dc:creator>
  <cp:lastModifiedBy>Phan Minh Vinh An</cp:lastModifiedBy>
  <cp:revision>1</cp:revision>
  <dcterms:created xsi:type="dcterms:W3CDTF">2018-10-23T12:28:32Z</dcterms:created>
  <dcterms:modified xsi:type="dcterms:W3CDTF">2018-10-23T12:30:44Z</dcterms:modified>
</cp:coreProperties>
</file>