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492" r:id="rId3"/>
    <p:sldId id="574" r:id="rId4"/>
    <p:sldId id="575" r:id="rId5"/>
    <p:sldId id="582" r:id="rId6"/>
    <p:sldId id="583" r:id="rId7"/>
    <p:sldId id="584" r:id="rId8"/>
    <p:sldId id="576" r:id="rId9"/>
    <p:sldId id="577" r:id="rId10"/>
    <p:sldId id="5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105</a:t>
            </a:r>
            <a:br>
              <a:rPr lang="en-US"/>
            </a:br>
            <a:r>
              <a:rPr lang="en-US"/>
              <a:t>CHÚA OAI QUYỀN </a:t>
            </a:r>
            <a:br>
              <a:rPr lang="en-US"/>
            </a:br>
            <a:r>
              <a:rPr lang="en-US"/>
              <a:t>PHỤC SINH</a:t>
            </a:r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731B-0090-4436-A2B0-401F35B9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Hỡi Chúa nhân từ, cứu chúng sinh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và dắt đưa </a:t>
            </a:r>
            <a:r>
              <a:rPr lang="en-US" altLang="en-US" sz="7200">
                <a:solidFill>
                  <a:srgbClr val="FFFFFF"/>
                </a:solidFill>
              </a:rPr>
              <a:t>vào </a:t>
            </a:r>
            <a:r>
              <a:rPr lang="vi-VN" altLang="en-US" sz="7200">
                <a:solidFill>
                  <a:srgbClr val="FFFFFF"/>
                </a:solidFill>
              </a:rPr>
              <a:t>ở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thiên đình.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95DB-BBBF-4C72-81B5-F48BEF5A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1. Hôm nay Chúa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oai quyền phục sinh, anh em hãy </a:t>
            </a:r>
            <a:r>
              <a:rPr lang="en-US" altLang="en-US" sz="7200">
                <a:solidFill>
                  <a:srgbClr val="FFFFFF"/>
                </a:solidFill>
              </a:rPr>
              <a:t>ca </a:t>
            </a:r>
            <a:r>
              <a:rPr lang="vi-VN" altLang="en-US" sz="7200">
                <a:solidFill>
                  <a:srgbClr val="FFFFFF"/>
                </a:solidFill>
              </a:rPr>
              <a:t>ngợi tôn vinh,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dâng lên Chúa cả thần hồn thân,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9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EB2B-1E11-47BE-B810-8658E409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đừng nên để ý riêng dự phần; Vì bầy chiên Ngài đành tuôn huyết, thay ta hiến trọn thân cao khiết.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5A78-B079-468F-AFA9-EF6D15EE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Hãy hát lên mừng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Chúa sống lại.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Ngài sống vô cùng,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khiến vui hoài.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4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5BEF-D6BC-465D-9389-CA6748C6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7200">
                <a:solidFill>
                  <a:srgbClr val="FFFFFF"/>
                </a:solidFill>
              </a:rPr>
              <a:t>2. </a:t>
            </a:r>
            <a:r>
              <a:rPr lang="vi-VN" altLang="en-US" sz="7200">
                <a:solidFill>
                  <a:srgbClr val="FFFFFF"/>
                </a:solidFill>
              </a:rPr>
              <a:t>Thân không vết Jêsus dâng đấy cho Cha thánh thương nhận con đây;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Trong cơn chiến đấu thật hùng oai,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5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A4CC-6EAA-435D-8804-31C0C760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Quân ma quỷ thua luôn chạy dài.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Ngài đầy ân trạch vì ta chết, nên đem cả hồn, thân dâng hết;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5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2713-67A7-427D-9F1B-A1EA51C4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Hãy hát lên mừng Chúa sống lại,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Ngài sống vô cùng, vẻ vang hoài!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6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6C67-A3BC-44F6-BE85-FB63C471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3.	Chiên Con thánh thay vì ta chết, hôm nay sống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vinh diệu hơn hết;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trên ngôi Cứu Chúa thật hùng oai,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0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D163-4153-434D-BB9F-3E8BA253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Cha giao quản cai muôn muôn loài; Đồng ngợi Vua hồi quân ca khải,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tôn cao Đấng ban sống mãi mãi.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001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94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105 CHÚA OAI QUYỀN  PHỤC SINH</vt:lpstr>
      <vt:lpstr>1. Hôm nay Chúa  oai quyền phục sinh, anh em hãy ca ngợi tôn vinh,  dâng lên Chúa cả thần hồn thân, </vt:lpstr>
      <vt:lpstr>đừng nên để ý riêng dự phần; Vì bầy chiên Ngài đành tuôn huyết, thay ta hiến trọn thân cao khiết. </vt:lpstr>
      <vt:lpstr>Hãy hát lên mừng  Chúa sống lại.  Ngài sống vô cùng,  khiến vui hoài. </vt:lpstr>
      <vt:lpstr>2. Thân không vết Jêsus dâng đấy cho Cha thánh thương nhận con đây;  Trong cơn chiến đấu thật hùng oai, </vt:lpstr>
      <vt:lpstr>Quân ma quỷ thua luôn chạy dài.  Ngài đầy ân trạch vì ta chết, nên đem cả hồn, thân dâng hết; </vt:lpstr>
      <vt:lpstr>Hãy hát lên mừng Chúa sống lại,  Ngài sống vô cùng, vẻ vang hoài!</vt:lpstr>
      <vt:lpstr>3. Chiên Con thánh thay vì ta chết, hôm nay sống  vinh diệu hơn hết;  trên ngôi Cứu Chúa thật hùng oai, </vt:lpstr>
      <vt:lpstr>Cha giao quản cai muôn muôn loài; Đồng ngợi Vua hồi quân ca khải,  tôn cao Đấng ban sống mãi mãi. </vt:lpstr>
      <vt:lpstr>Hỡi Chúa nhân từ, cứu chúng sinh  và dắt đưa vào ở  thiên đình.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105 CHÚA OAI QUYỀN  PHỤC SINH</dc:title>
  <dc:creator>Phan Minh Vinh An</dc:creator>
  <cp:lastModifiedBy>Phan Minh Vinh An</cp:lastModifiedBy>
  <cp:revision>1</cp:revision>
  <dcterms:created xsi:type="dcterms:W3CDTF">2018-10-23T12:30:51Z</dcterms:created>
  <dcterms:modified xsi:type="dcterms:W3CDTF">2018-10-23T12:34:47Z</dcterms:modified>
</cp:coreProperties>
</file>