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1063C-8B7B-4BA0-8424-6F5DA3B5B0A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2E74-7D47-4C6F-8F09-193EE20E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3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106</a:t>
            </a:r>
            <a:br>
              <a:rPr lang="en-US"/>
            </a:br>
            <a:r>
              <a:rPr lang="en-US"/>
              <a:t>HA-LÊ-LU-GIA! </a:t>
            </a:r>
            <a:br>
              <a:rPr lang="en-US"/>
            </a:br>
            <a:r>
              <a:rPr lang="en-US"/>
              <a:t>ĐẤNG SỐNG THẮNG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AC238C7-B7F0-4645-97DE-7D26AB10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Ôi Jêsus, bởi vết thương Ngài nay. 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2422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352F15F-1B1F-4957-A70A-4526C0A7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Cất ách chết khỏi </a:t>
            </a:r>
            <a:br>
              <a:rPr lang="en-US" altLang="en-US"/>
            </a:br>
            <a:r>
              <a:rPr lang="en-US" altLang="en-US"/>
              <a:t>chúng tôi từ đây. </a:t>
            </a:r>
            <a:br>
              <a:rPr lang="en-US" altLang="en-US"/>
            </a:br>
            <a:r>
              <a:rPr lang="en-US" altLang="en-US"/>
              <a:t>Cho tâm linh sống, ca ngợi mừng thay, </a:t>
            </a:r>
            <a:br>
              <a:rPr lang="en-US" altLang="en-US"/>
            </a:br>
            <a:r>
              <a:rPr lang="en-US" altLang="en-US"/>
              <a:t>Ha-lê-lu-gia!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0162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F58E1424-9F0A-4287-B23B-49C4E302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Cơn giao tranh dứt, linh trận đã tan. 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819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1239E1D-C503-46A3-BBA7-4FC6E476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Đấng sống đắc thắng chiến công lừng vang. Hân hoan ca </a:t>
            </a:r>
            <a:br>
              <a:rPr lang="en-US" altLang="en-US"/>
            </a:br>
            <a:r>
              <a:rPr lang="en-US" altLang="en-US"/>
              <a:t>khúc muôn đời bình an, </a:t>
            </a:r>
            <a:br>
              <a:rPr lang="en-US" altLang="en-US"/>
            </a:br>
            <a:r>
              <a:rPr lang="en-US" altLang="en-US"/>
              <a:t>Ha-lê-lu-gia!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5859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92726AC-7C3F-4FC8-80DC-63D87721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 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Sa-tan gây dữ </a:t>
            </a:r>
            <a:br>
              <a:rPr lang="en-US" altLang="en-US"/>
            </a:br>
            <a:r>
              <a:rPr lang="en-US" altLang="en-US"/>
              <a:t>mưu hại đời ta. 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738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C18E270-005E-4FC9-AFFD-EBDB563D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Đấng Christ chiến thắng phá tan quyền ma. </a:t>
            </a:r>
            <a:br>
              <a:rPr lang="en-US" altLang="en-US"/>
            </a:br>
            <a:r>
              <a:rPr lang="en-US" altLang="en-US"/>
              <a:t>Vui lên dân thánh, </a:t>
            </a:r>
            <a:br>
              <a:rPr lang="en-US" altLang="en-US"/>
            </a:br>
            <a:r>
              <a:rPr lang="en-US" altLang="en-US"/>
              <a:t>reo mừng ngợi ca, </a:t>
            </a:r>
            <a:br>
              <a:rPr lang="en-US" altLang="en-US"/>
            </a:br>
            <a:r>
              <a:rPr lang="en-US" altLang="en-US"/>
              <a:t>Ha-lê-lu-gia!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713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D705772-1B96-4787-BA01-43790659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 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Ba hôm tăm tối </a:t>
            </a:r>
            <a:br>
              <a:rPr lang="en-US" altLang="en-US"/>
            </a:br>
            <a:r>
              <a:rPr lang="en-US" altLang="en-US"/>
              <a:t>ưu sầu đã qua.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687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17A2D85-2B94-4DDB-86EC-6C985B12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Chúa thắng tử phủ </a:t>
            </a:r>
            <a:br>
              <a:rPr lang="en-US" altLang="en-US"/>
            </a:br>
            <a:r>
              <a:rPr lang="en-US" altLang="en-US"/>
              <a:t>bước từ mồ ra. </a:t>
            </a:r>
            <a:br>
              <a:rPr lang="en-US" altLang="en-US"/>
            </a:br>
            <a:r>
              <a:rPr lang="en-US" altLang="en-US"/>
              <a:t>Vinh thay Vua Thánh Jêsus Đầu ta. </a:t>
            </a:r>
            <a:br>
              <a:rPr lang="en-US" altLang="en-US"/>
            </a:br>
            <a:r>
              <a:rPr lang="en-US" altLang="en-US"/>
              <a:t>Ha-lê-lu-gia!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032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8688F9B-7C46-46EA-B0B8-1EF2D0B2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 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Dây xích ma quỷ </a:t>
            </a:r>
            <a:br>
              <a:rPr lang="en-US" altLang="en-US"/>
            </a:br>
            <a:r>
              <a:rPr lang="en-US" altLang="en-US"/>
              <a:t>xưa Ngài đập phăng.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5144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D9A39A6-254E-4826-9DB5-C3D9E982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Nay trên thiên môn </a:t>
            </a:r>
            <a:br>
              <a:rPr lang="en-US" altLang="en-US"/>
            </a:br>
            <a:r>
              <a:rPr lang="en-US" altLang="en-US"/>
              <a:t>không còn rào ngăn. </a:t>
            </a:r>
            <a:br>
              <a:rPr lang="en-US" altLang="en-US"/>
            </a:br>
            <a:r>
              <a:rPr lang="en-US" altLang="en-US"/>
              <a:t>Rao Jêsus thắng ta ca trầm thăng. </a:t>
            </a:r>
            <a:br>
              <a:rPr lang="en-US" altLang="en-US"/>
            </a:br>
            <a:r>
              <a:rPr lang="en-US" altLang="en-US"/>
              <a:t>Ha-lê-lu-gia!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119779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47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106 HA-LÊ-LU-GIA!  ĐẤNG SỐNG THẮNG </vt:lpstr>
      <vt:lpstr>1. Ha-lê-lu-gia!  Ha-lê-lu-gia!  Ha-lê-lu-gia!  Cơn giao tranh dứt, linh trận đã tan. </vt:lpstr>
      <vt:lpstr>Đấng sống đắc thắng chiến công lừng vang. Hân hoan ca  khúc muôn đời bình an,  Ha-lê-lu-gia!</vt:lpstr>
      <vt:lpstr>2. Ha-lê-lu-gia!  Ha-lê-lu-gia!  Ha-lê-lu-gia!  Sa-tan gây dữ  mưu hại đời ta. </vt:lpstr>
      <vt:lpstr>Đấng Christ chiến thắng phá tan quyền ma.  Vui lên dân thánh,  reo mừng ngợi ca,  Ha-lê-lu-gia!</vt:lpstr>
      <vt:lpstr>3. Ha-lê-lu-gia!  Ha-lê-lu-gia!  Ha-lê-lu-gia!  Ba hôm tăm tối  ưu sầu đã qua. </vt:lpstr>
      <vt:lpstr>Chúa thắng tử phủ  bước từ mồ ra.  Vinh thay Vua Thánh Jêsus Đầu ta.  Ha-lê-lu-gia!</vt:lpstr>
      <vt:lpstr>4. Ha-lê-lu-gia!  Ha-lê-lu-gia!  Ha-lê-lu-gia!  Dây xích ma quỷ  xưa Ngài đập phăng. </vt:lpstr>
      <vt:lpstr>Nay trên thiên môn  không còn rào ngăn.  Rao Jêsus thắng ta ca trầm thăng.  Ha-lê-lu-gia!</vt:lpstr>
      <vt:lpstr>5. Ha-lê-lu-gia!  Ha-lê-lu-gia!  Ha-lê-lu-gia!  Ôi Jêsus, bởi vết thương Ngài nay. </vt:lpstr>
      <vt:lpstr>Cất ách chết khỏi  chúng tôi từ đây.  Cho tâm linh sống, ca ngợi mừng thay,  Ha-lê-lu-gia!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106 HA-LÊ-LU-GIA!  ĐẤNG SỐNG THẮNG </dc:title>
  <dc:creator>Phan Minh Vinh An</dc:creator>
  <cp:lastModifiedBy>Phan Minh Vinh An</cp:lastModifiedBy>
  <cp:revision>1</cp:revision>
  <dcterms:created xsi:type="dcterms:W3CDTF">2018-10-23T12:34:53Z</dcterms:created>
  <dcterms:modified xsi:type="dcterms:W3CDTF">2018-10-23T12:36:37Z</dcterms:modified>
</cp:coreProperties>
</file>