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9" r:id="rId10"/>
    <p:sldId id="360" r:id="rId11"/>
    <p:sldId id="358" r:id="rId12"/>
    <p:sldId id="361" r:id="rId13"/>
    <p:sldId id="362" r:id="rId14"/>
    <p:sldId id="363" r:id="rId15"/>
    <p:sldId id="364" r:id="rId16"/>
    <p:sldId id="3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DBA90-D985-4425-9D5A-380793AB02D8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55B5C-F678-47E4-A3B9-8F5A7AF1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9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107</a:t>
            </a:r>
            <a:br>
              <a:rPr lang="en-US"/>
            </a:br>
            <a:r>
              <a:rPr lang="en-US"/>
              <a:t>JÊSUS CHÂN CHÚA </a:t>
            </a:r>
            <a:br>
              <a:rPr lang="en-US"/>
            </a:br>
            <a:r>
              <a:rPr lang="en-US"/>
              <a:t>LẠI 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01DB48-1B2F-495E-967C-4AD45D95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Kìa, chính tin lành từ thiên thượng giảng truyền, </a:t>
            </a:r>
            <a:br>
              <a:rPr lang="en-US" altLang="en-US"/>
            </a:br>
            <a:r>
              <a:rPr lang="en-US" altLang="en-US"/>
              <a:t>Là tin muôn thiên sứ mong truyền bấy;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8905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E50AF8C-7B08-4CF5-898B-709F77A9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Ôi Phúc Âm tuyệt đối giảng khắp chốn nay, Thiên sứ nay </a:t>
            </a:r>
            <a:br>
              <a:rPr lang="en-US" altLang="en-US"/>
            </a:br>
            <a:r>
              <a:rPr lang="en-US" altLang="en-US"/>
              <a:t>đang mong </a:t>
            </a:r>
            <a:br>
              <a:rPr lang="en-US" altLang="en-US"/>
            </a:br>
            <a:r>
              <a:rPr lang="en-US" altLang="en-US"/>
              <a:t>giảng truyền ngay.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317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9F2015B-69E5-42E8-A753-6E56A25F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Giờ rất vui mừng, </a:t>
            </a:r>
            <a:br>
              <a:rPr lang="en-US" altLang="en-US"/>
            </a:br>
            <a:r>
              <a:rPr lang="en-US" altLang="en-US"/>
              <a:t>thật vui nào sánh tày, </a:t>
            </a:r>
            <a:br>
              <a:rPr lang="en-US" altLang="en-US"/>
            </a:br>
            <a:r>
              <a:rPr lang="en-US" altLang="en-US"/>
              <a:t>Là Jêsus Chân Chúa </a:t>
            </a:r>
            <a:br>
              <a:rPr lang="en-US" altLang="en-US"/>
            </a:br>
            <a:r>
              <a:rPr lang="en-US" altLang="en-US"/>
              <a:t>ta lại sống!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3837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1F17B83-DA7C-4E2F-8C5E-9871D980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 Chúa oai hùng bước tới cõi thắng nay, </a:t>
            </a:r>
            <a:br>
              <a:rPr lang="en-US" altLang="en-US"/>
            </a:br>
            <a:r>
              <a:rPr lang="en-US" altLang="en-US"/>
              <a:t>Sao ta đương còn </a:t>
            </a:r>
            <a:br>
              <a:rPr lang="en-US" altLang="en-US"/>
            </a:br>
            <a:r>
              <a:rPr lang="en-US" altLang="en-US"/>
              <a:t>bực rực buồn lòng?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5230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6EE8A3D-BE5E-473E-9729-77A0424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Rày còn tìm gì loanh quanh nơi mộ phần, </a:t>
            </a:r>
            <a:br>
              <a:rPr lang="en-US" altLang="en-US"/>
            </a:br>
            <a:r>
              <a:rPr lang="en-US" altLang="en-US"/>
              <a:t>Sự chết ban gì mà </a:t>
            </a:r>
            <a:br>
              <a:rPr lang="en-US" altLang="en-US"/>
            </a:br>
            <a:r>
              <a:rPr lang="en-US" altLang="en-US"/>
              <a:t>ngươi tìm đặng?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7533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CD12A66-A72F-441C-99B5-9C289F3B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Gặp Chúa Jêsus phục sinh thật rất mừng, </a:t>
            </a:r>
            <a:br>
              <a:rPr lang="en-US" altLang="en-US"/>
            </a:br>
            <a:r>
              <a:rPr lang="en-US" altLang="en-US"/>
              <a:t>Từ nay ta vui hát câu</a:t>
            </a:r>
            <a:br>
              <a:rPr lang="en-US" altLang="en-US"/>
            </a:br>
            <a:r>
              <a:rPr lang="en-US" altLang="en-US"/>
              <a:t>đại thắng;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795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FA1D3C8-6A92-44EC-A97A-E21DAB88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Vui bấy ta đã thấy Chúa sống hiển nhiên,</a:t>
            </a:r>
            <a:br>
              <a:rPr lang="en-US" altLang="en-US"/>
            </a:br>
            <a:r>
              <a:rPr lang="en-US" altLang="en-US"/>
              <a:t>Ta khá chung hoan ca </a:t>
            </a:r>
            <a:br>
              <a:rPr lang="en-US" altLang="en-US"/>
            </a:br>
            <a:r>
              <a:rPr lang="en-US" altLang="en-US"/>
              <a:t>khúc bình yên.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489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D70822C6-9232-4836-9499-B510576B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Giờ rất vui mừng, </a:t>
            </a:r>
            <a:br>
              <a:rPr lang="en-US" altLang="en-US"/>
            </a:br>
            <a:r>
              <a:rPr lang="en-US" altLang="en-US"/>
              <a:t>thật vui nào sánh tày, </a:t>
            </a:r>
            <a:br>
              <a:rPr lang="en-US" altLang="en-US"/>
            </a:br>
            <a:r>
              <a:rPr lang="en-US" altLang="en-US"/>
              <a:t>Là Jêsus Chân Chúa </a:t>
            </a:r>
            <a:br>
              <a:rPr lang="en-US" altLang="en-US"/>
            </a:br>
            <a:r>
              <a:rPr lang="en-US" altLang="en-US"/>
              <a:t>ta lại sống!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2701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7CB6F3A-5A53-47A2-BE2D-6B5AA50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 Chúa oai hùng bước tới cõi thắng nay, Sao ta đương còn bực rực </a:t>
            </a:r>
            <a:br>
              <a:rPr lang="en-US" altLang="en-US"/>
            </a:br>
            <a:r>
              <a:rPr lang="en-US" altLang="en-US"/>
              <a:t>buồn lòng?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28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BA536D6-C8C8-4666-AE1C-87B1572A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nào chịu nằm an nhiên nơi mộ địa, </a:t>
            </a:r>
            <a:br>
              <a:rPr lang="en-US" altLang="en-US"/>
            </a:br>
            <a:r>
              <a:rPr lang="en-US" altLang="en-US"/>
              <a:t>Sự chết đâu còn quyền trên Ngài rày?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3213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8D026B7-3EDA-4920-8832-5466F5A8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Nầy chính tôi nhìn thật thân Ngài sống kìa, </a:t>
            </a:r>
            <a:br>
              <a:rPr lang="en-US" altLang="en-US"/>
            </a:br>
            <a:r>
              <a:rPr lang="en-US" altLang="en-US"/>
              <a:t>Hình dung </a:t>
            </a:r>
            <a:br>
              <a:rPr lang="en-US" altLang="en-US"/>
            </a:br>
            <a:r>
              <a:rPr lang="en-US" altLang="en-US"/>
              <a:t>nay so trước </a:t>
            </a:r>
            <a:br>
              <a:rPr lang="en-US" altLang="en-US"/>
            </a:br>
            <a:r>
              <a:rPr lang="en-US" altLang="en-US"/>
              <a:t>xinh đẹp bấy!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885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7D7605E-B39E-4F46-A912-17D9B38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Vui bấy tôi mục kích Chúa sống hiển vinh, </a:t>
            </a:r>
            <a:br>
              <a:rPr lang="en-US" altLang="en-US"/>
            </a:br>
            <a:r>
              <a:rPr lang="en-US" altLang="en-US"/>
              <a:t>So trước dung quang </a:t>
            </a:r>
            <a:br>
              <a:rPr lang="en-US" altLang="en-US"/>
            </a:br>
            <a:r>
              <a:rPr lang="en-US" altLang="en-US"/>
              <a:t>nay thấy càng xinh.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59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6C116D-39A5-4B86-AE6D-7292D470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Ngài sống! </a:t>
            </a:r>
            <a:br>
              <a:rPr lang="en-US" altLang="en-US"/>
            </a:br>
            <a:r>
              <a:rPr lang="en-US" altLang="en-US"/>
              <a:t>Thân hình Ngài tôi được thấy rồi, Truyền cho anh em Chúa tin mừng ấy;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23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4E359F0-A20B-4BFE-BC89-4E8B1685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Ôi Chúa, sao lạ bấy </a:t>
            </a:r>
            <a:br>
              <a:rPr lang="en-US" altLang="en-US"/>
            </a:br>
            <a:r>
              <a:rPr lang="en-US" altLang="en-US"/>
              <a:t>đã biết đến tôi, </a:t>
            </a:r>
            <a:br>
              <a:rPr lang="en-US" altLang="en-US"/>
            </a:br>
            <a:r>
              <a:rPr lang="en-US" altLang="en-US"/>
              <a:t>Tuy thân tôi hèn hạ </a:t>
            </a:r>
            <a:br>
              <a:rPr lang="en-US" altLang="en-US"/>
            </a:br>
            <a:r>
              <a:rPr lang="en-US" altLang="en-US"/>
              <a:t>tột mực nầy!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42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8BEF663-ED1D-4B3A-BC85-D494505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Dầu vậy, lời Ngài </a:t>
            </a:r>
            <a:br>
              <a:rPr lang="en-US" altLang="en-US"/>
            </a:br>
            <a:r>
              <a:rPr lang="en-US" altLang="en-US"/>
              <a:t>tôi vui đi rao liền, </a:t>
            </a:r>
            <a:br>
              <a:rPr lang="en-US" altLang="en-US"/>
            </a:br>
            <a:r>
              <a:rPr lang="en-US" altLang="en-US"/>
              <a:t>Lòng ước ao hằng </a:t>
            </a:r>
            <a:br>
              <a:rPr lang="en-US" altLang="en-US"/>
            </a:br>
            <a:r>
              <a:rPr lang="en-US" altLang="en-US"/>
              <a:t>ngợi khen vang dậy;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58473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142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107 JÊSUS CHÂN CHÚA  LẠI SỐNG</vt:lpstr>
      <vt:lpstr>1. Giờ rất vui mừng,  thật vui nào sánh tày,  Là Jêsus Chân Chúa  ta lại sống! </vt:lpstr>
      <vt:lpstr>Kìa Chúa oai hùng bước tới cõi thắng nay, Sao ta đương còn bực rực  buồn lòng? </vt:lpstr>
      <vt:lpstr>Ngài nào chịu nằm an nhiên nơi mộ địa,  Sự chết đâu còn quyền trên Ngài rày? </vt:lpstr>
      <vt:lpstr>Nầy chính tôi nhìn thật thân Ngài sống kìa,  Hình dung  nay so trước  xinh đẹp bấy! </vt:lpstr>
      <vt:lpstr>Vui bấy tôi mục kích Chúa sống hiển vinh,  So trước dung quang  nay thấy càng xinh.</vt:lpstr>
      <vt:lpstr>2. Ngài sống!  Thân hình Ngài tôi được thấy rồi, Truyền cho anh em Chúa tin mừng ấy; </vt:lpstr>
      <vt:lpstr>Ôi Chúa, sao lạ bấy  đã biết đến tôi,  Tuy thân tôi hèn hạ  tột mực nầy! </vt:lpstr>
      <vt:lpstr>Dầu vậy, lời Ngài  tôi vui đi rao liền,  Lòng ước ao hằng  ngợi khen vang dậy; </vt:lpstr>
      <vt:lpstr>Kìa, chính tin lành từ thiên thượng giảng truyền,  Là tin muôn thiên sứ mong truyền bấy; </vt:lpstr>
      <vt:lpstr>Ôi Phúc Âm tuyệt đối giảng khắp chốn nay, Thiên sứ nay  đang mong  giảng truyền ngay.</vt:lpstr>
      <vt:lpstr>3. Giờ rất vui mừng,  thật vui nào sánh tày,  Là Jêsus Chân Chúa  ta lại sống! </vt:lpstr>
      <vt:lpstr>Kìa Chúa oai hùng bước tới cõi thắng nay,  Sao ta đương còn  bực rực buồn lòng? </vt:lpstr>
      <vt:lpstr>Rày còn tìm gì loanh quanh nơi mộ phần,  Sự chết ban gì mà  ngươi tìm đặng? </vt:lpstr>
      <vt:lpstr>Gặp Chúa Jêsus phục sinh thật rất mừng,  Từ nay ta vui hát câu đại thắng; </vt:lpstr>
      <vt:lpstr>Vui bấy ta đã thấy Chúa sống hiển nhiên, Ta khá chung hoan ca  khúc bình yên.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107 JÊSUS CHÂN CHÚA  LẠI SỐNG</dc:title>
  <dc:creator>Phan Minh Vinh An</dc:creator>
  <cp:lastModifiedBy>Phan Minh Vinh An</cp:lastModifiedBy>
  <cp:revision>1</cp:revision>
  <dcterms:created xsi:type="dcterms:W3CDTF">2018-10-23T12:36:45Z</dcterms:created>
  <dcterms:modified xsi:type="dcterms:W3CDTF">2018-10-23T12:39:34Z</dcterms:modified>
</cp:coreProperties>
</file>