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"/>
  </p:notesMasterIdLst>
  <p:sldIdLst>
    <p:sldId id="256" r:id="rId2"/>
    <p:sldId id="283" r:id="rId3"/>
    <p:sldId id="35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39BE3-E45F-49A5-B05C-3220356B618B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F0D97-26AE-4717-9E53-156CE7A1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2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8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108</a:t>
            </a:r>
            <a:br>
              <a:rPr lang="en-US"/>
            </a:br>
            <a:r>
              <a:rPr lang="en-US"/>
              <a:t>THIÊN CA VÔ ĐỐI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25FE02D0-7846-4B0D-9E72-24A4A3B6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Vầng đá trước mộ</a:t>
            </a:r>
            <a:br>
              <a:rPr lang="en-US" altLang="en-US"/>
            </a:br>
            <a:r>
              <a:rPr lang="en-US" altLang="en-US"/>
              <a:t>thiên sứ lăn rồi, </a:t>
            </a:r>
            <a:br>
              <a:rPr lang="en-US" altLang="en-US"/>
            </a:br>
            <a:r>
              <a:rPr lang="en-US" altLang="en-US"/>
              <a:t>ta hát một thiên ca </a:t>
            </a:r>
            <a:br>
              <a:rPr lang="en-US" altLang="en-US"/>
            </a:br>
            <a:r>
              <a:rPr lang="en-US" altLang="en-US"/>
              <a:t>vô đối.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4707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DB6909A-E4E8-4249-9801-48DAF59D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Chúc Jêsus phục sinh vinh vô cùng, </a:t>
            </a:r>
            <a:br>
              <a:rPr lang="en-US" altLang="en-US"/>
            </a:br>
            <a:r>
              <a:rPr lang="en-US" altLang="en-US"/>
              <a:t>hoan ca ngày Chúa </a:t>
            </a:r>
            <a:br>
              <a:rPr lang="en-US" altLang="en-US"/>
            </a:br>
            <a:r>
              <a:rPr lang="en-US" altLang="en-US"/>
              <a:t>thắng oai hùng.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2597613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15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Presentation1</vt:lpstr>
      <vt:lpstr>Thánh Ca 108 THIÊN CA VÔ ĐỐI</vt:lpstr>
      <vt:lpstr>Vầng đá trước mộ thiên sứ lăn rồi,  ta hát một thiên ca  vô đối. </vt:lpstr>
      <vt:lpstr>Chúc Jêsus phục sinh vinh vô cùng,  hoan ca ngày Chúa  thắng oai hùng.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108 THIÊN CA VÔ ĐỐI</dc:title>
  <dc:creator>Phan Minh Vinh An</dc:creator>
  <cp:lastModifiedBy>Phan Minh Vinh An</cp:lastModifiedBy>
  <cp:revision>1</cp:revision>
  <dcterms:created xsi:type="dcterms:W3CDTF">2018-10-23T12:39:37Z</dcterms:created>
  <dcterms:modified xsi:type="dcterms:W3CDTF">2018-10-23T12:41:09Z</dcterms:modified>
</cp:coreProperties>
</file>