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641F-564B-40B1-A863-B81C66802E13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C162C-1D39-4E33-AAA1-51E472FD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4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109</a:t>
            </a:r>
            <a:br>
              <a:rPr lang="en-US"/>
            </a:br>
            <a:r>
              <a:rPr lang="en-US"/>
              <a:t>TRÁI ĐẦU MÙA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B24D24B-688C-4B0F-BDC6-4D3204DA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Rồi đầy các </a:t>
            </a:r>
            <a:br>
              <a:rPr lang="en-US" altLang="en-US"/>
            </a:br>
            <a:r>
              <a:rPr lang="en-US" altLang="en-US"/>
              <a:t>thiên binh vui gặt về, </a:t>
            </a:r>
            <a:br>
              <a:rPr lang="en-US" altLang="en-US"/>
            </a:br>
            <a:r>
              <a:rPr lang="en-US" altLang="en-US"/>
              <a:t>nơi Cha cùng </a:t>
            </a:r>
            <a:br>
              <a:rPr lang="en-US" altLang="en-US"/>
            </a:br>
            <a:r>
              <a:rPr lang="en-US" altLang="en-US"/>
              <a:t>vĩnh lạc mọi bề.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7577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>
            <a:extLst>
              <a:ext uri="{FF2B5EF4-FFF2-40B4-BE49-F238E27FC236}">
                <a16:creationId xmlns:a16="http://schemas.microsoft.com/office/drawing/2014/main" id="{F2249094-72A6-460C-8671-8AC4871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Đức Chúa Cha danh rạng gần xa. Ha-lê-lu-gia! </a:t>
            </a:r>
            <a:br>
              <a:rPr lang="en-US" altLang="en-US"/>
            </a:br>
            <a:r>
              <a:rPr lang="en-US" altLang="en-US"/>
              <a:t>Ha-lê-lu-gia!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0244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B17528B-E97D-49B8-BCB5-EAEDD278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Chúc tôn Ngài </a:t>
            </a:r>
            <a:br>
              <a:rPr lang="en-US" altLang="en-US"/>
            </a:br>
            <a:r>
              <a:rPr lang="en-US" altLang="en-US"/>
              <a:t>tấu khải hoàn ca! </a:t>
            </a:r>
            <a:br>
              <a:rPr lang="en-US" altLang="en-US"/>
            </a:br>
            <a:r>
              <a:rPr lang="en-US" altLang="en-US"/>
              <a:t>Ha-lê-lu-gia! Chúc tán Thánh Linh, nguồn nhân ái khiến lòng sạch tinh.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857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F35E0D1-2505-4533-A5F3-1C9163ED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Ba Ngôi một thể </a:t>
            </a:r>
            <a:br>
              <a:rPr lang="en-US" altLang="en-US"/>
            </a:br>
            <a:r>
              <a:rPr lang="en-US" altLang="en-US"/>
              <a:t>hồng ân lòa.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7887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0B65836-023E-400C-9E69-D1419E02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Ha-lê-lu-gia! </a:t>
            </a:r>
            <a:br>
              <a:rPr lang="en-US" altLang="en-US"/>
            </a:br>
            <a:r>
              <a:rPr lang="en-US" altLang="en-US"/>
              <a:t>Ha-lê-lu-gia! Khá hướng tâm lên trời tụng ca. </a:t>
            </a:r>
            <a:br>
              <a:rPr lang="en-US" altLang="en-US"/>
            </a:br>
            <a:r>
              <a:rPr lang="en-US" altLang="en-US"/>
              <a:t>Hòa giọng chúc tán ca ngợi Chúa rày.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1487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950B517-E545-4537-BEA6-CE2D6643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Dâng lên Ngài thi ca mừng thay. Ngài đã vì mục đích cứu chúng sinh.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965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6BC43BA-C17B-4CAD-B55E-C03B75F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Thân cao quý phải chịu gai đinh, là Vua hiển vinh oai nghi muôn đời, </a:t>
            </a:r>
            <a:br>
              <a:rPr lang="en-US" altLang="en-US"/>
            </a:br>
            <a:r>
              <a:rPr lang="en-US" altLang="en-US"/>
              <a:t>Chết ba ngày sống lại </a:t>
            </a:r>
            <a:br>
              <a:rPr lang="en-US" altLang="en-US"/>
            </a:br>
            <a:r>
              <a:rPr lang="en-US" altLang="en-US"/>
              <a:t>lên trời.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178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06525325-36E4-405D-A7D0-F788372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Christ lại sống vinh thay cho thiên đình, </a:t>
            </a:r>
            <a:br>
              <a:rPr lang="en-US" altLang="en-US"/>
            </a:br>
            <a:r>
              <a:rPr lang="en-US" altLang="en-US"/>
              <a:t>trái chín trước nhất </a:t>
            </a:r>
            <a:br>
              <a:rPr lang="en-US" altLang="en-US"/>
            </a:br>
            <a:r>
              <a:rPr lang="en-US" altLang="en-US"/>
              <a:t>trong đồng linh.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567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E20705D-5A76-4756-A6E5-80F4838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Là đồng sẽ trổ hòa màu rất dào, trong khi Ngài quang lâm từ cao. Điệp điệp trùng trùng những lúa trổ bông.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38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DAA43B2-2EEB-43B2-935F-3AE0EB7C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Trông như biển sóng gợn mênh mông, Nhờ vinh hiển Chúa tỏa muôn tia hồng, lúa trong ruộng thánh vàng rực đồng.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801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>
            <a:extLst>
              <a:ext uri="{FF2B5EF4-FFF2-40B4-BE49-F238E27FC236}">
                <a16:creationId xmlns:a16="http://schemas.microsoft.com/office/drawing/2014/main" id="{EA1AC7B7-0772-4335-997D-1E4CDC9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Christ lại sống, ta nay phục hoạt rồi. Chúa hỡi ban thiên ân Ngài ôi! </a:t>
            </a:r>
            <a:br>
              <a:rPr lang="en-US" altLang="en-US"/>
            </a:br>
            <a:r>
              <a:rPr lang="en-US" altLang="en-US"/>
              <a:t>Đầy đồng lúa móc mưa nhuộm ánh vàng,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335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90F5D32-ABBF-4760-A477-4A18132F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bởi muôn hòa quang </a:t>
            </a:r>
            <a:br>
              <a:rPr lang="en-US" altLang="en-US"/>
            </a:br>
            <a:r>
              <a:rPr lang="en-US" altLang="en-US"/>
              <a:t>nơi Thần nhan. </a:t>
            </a:r>
            <a:br>
              <a:rPr lang="en-US" altLang="en-US"/>
            </a:br>
            <a:r>
              <a:rPr lang="en-US" altLang="en-US"/>
              <a:t>Cho môn đồ hằng hướng đến nước Cha, trên đất kết rất nhiều hoa thơm.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72392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139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109 TRÁI ĐẦU MÙA</vt:lpstr>
      <vt:lpstr>1. Ha-lê-lu-gia!  Ha-lê-lu-gia! Khá hướng tâm lên trời tụng ca.  Hòa giọng chúc tán ca ngợi Chúa rày. </vt:lpstr>
      <vt:lpstr>Dâng lên Ngài thi ca mừng thay. Ngài đã vì mục đích cứu chúng sinh. </vt:lpstr>
      <vt:lpstr>Thân cao quý phải chịu gai đinh, là Vua hiển vinh oai nghi muôn đời,  Chết ba ngày sống lại  lên trời.</vt:lpstr>
      <vt:lpstr>2. Christ lại sống vinh thay cho thiên đình,  trái chín trước nhất  trong đồng linh. </vt:lpstr>
      <vt:lpstr>Là đồng sẽ trổ hòa màu rất dào, trong khi Ngài quang lâm từ cao. Điệp điệp trùng trùng những lúa trổ bông.</vt:lpstr>
      <vt:lpstr>Trông như biển sóng gợn mênh mông, Nhờ vinh hiển Chúa tỏa muôn tia hồng, lúa trong ruộng thánh vàng rực đồng.</vt:lpstr>
      <vt:lpstr>3. Christ lại sống, ta nay phục hoạt rồi. Chúa hỡi ban thiên ân Ngài ôi!  Đầy đồng lúa móc mưa nhuộm ánh vàng, </vt:lpstr>
      <vt:lpstr>bởi muôn hòa quang  nơi Thần nhan.  Cho môn đồ hằng hướng đến nước Cha, trên đất kết rất nhiều hoa thơm.</vt:lpstr>
      <vt:lpstr>Rồi đầy các  thiên binh vui gặt về,  nơi Cha cùng  vĩnh lạc mọi bề.</vt:lpstr>
      <vt:lpstr>4. Ha-lê-lu-gia!  Ha-lê-lu-gia!  Đức Chúa Cha danh rạng gần xa. Ha-lê-lu-gia!  Ha-lê-lu-gia! </vt:lpstr>
      <vt:lpstr>Chúc tôn Ngài  tấu khải hoàn ca!  Ha-lê-lu-gia! Chúc tán Thánh Linh, nguồn nhân ái khiến lòng sạch tinh.</vt:lpstr>
      <vt:lpstr>Ha-lê-lu-gia!  Ha-lê-lu-gia!  Ba Ngôi một thể  hồng ân lòa.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109 TRÁI ĐẦU MÙA</dc:title>
  <dc:creator>Phan Minh Vinh An</dc:creator>
  <cp:lastModifiedBy>Phan Minh Vinh An</cp:lastModifiedBy>
  <cp:revision>1</cp:revision>
  <dcterms:created xsi:type="dcterms:W3CDTF">2018-10-23T12:41:14Z</dcterms:created>
  <dcterms:modified xsi:type="dcterms:W3CDTF">2018-10-23T12:43:26Z</dcterms:modified>
</cp:coreProperties>
</file>