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83" r:id="rId3"/>
    <p:sldId id="350" r:id="rId4"/>
    <p:sldId id="351" r:id="rId5"/>
    <p:sldId id="352" r:id="rId6"/>
    <p:sldId id="353" r:id="rId7"/>
    <p:sldId id="361" r:id="rId8"/>
    <p:sldId id="362" r:id="rId9"/>
    <p:sldId id="363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994B-86A3-4478-AFFD-92833FE798D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A5AE2-EFCD-4174-9F7C-F23562AF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110</a:t>
            </a:r>
            <a:br>
              <a:rPr lang="vi-VN"/>
            </a:br>
            <a:r>
              <a:rPr lang="vi-VN"/>
              <a:t>CHÚA CHẲNG Ở </a:t>
            </a:r>
            <a:br>
              <a:rPr lang="vi-VN"/>
            </a:br>
            <a:r>
              <a:rPr lang="vi-VN"/>
              <a:t>NƠI MỘ NẦY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3221C09-3F09-465E-8580-DBF115E9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Sáng ấy mỗi tâm hồn vấn vương Jêsus Christ chết! Ảo não bấy bao </a:t>
            </a:r>
            <a:br>
              <a:rPr lang="en-US" altLang="en-US"/>
            </a:br>
            <a:r>
              <a:rPr lang="en-US" altLang="en-US"/>
              <a:t>niềm cảm thương.</a:t>
            </a:r>
            <a:br>
              <a:rPr lang="en-US" altLang="en-US"/>
            </a:br>
            <a:r>
              <a:rPr lang="en-US" altLang="en-US"/>
              <a:t>Jêsus chết rồi!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3368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58A499A-8C02-4D76-B6D2-4C744E2A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nhìn bàn thạch chặn mồ mở toang, rạng lòa mộ phần, một thiên sứ phán: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6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9C015BB-075E-4719-8F0D-F2416E4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“Jêsus phục sinh rồi đâu có đây. Chúa đã sống chẳng ở chi nơi nầy!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những đêm tối tử vong đà qua.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31EB28D-F0D4-4AF5-9DEC-8531B278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Rày đón nghinh buổi sáng tươi đầy hoa. Jêsus đã phục sinh như hứa đấy.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sống chẳng ở chi nơi mộ nầy”.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9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9DABD581-989A-4A88-951C-C5D0EB9F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Bữa ấy giữa trưa trời ủ ê Jêsus Christ chết! </a:t>
            </a:r>
            <a:br>
              <a:rPr lang="en-US" altLang="en-US"/>
            </a:br>
            <a:r>
              <a:rPr lang="en-US" altLang="en-US"/>
              <a:t>Tất cả mối </a:t>
            </a:r>
            <a:br>
              <a:rPr lang="en-US" altLang="en-US"/>
            </a:br>
            <a:r>
              <a:rPr lang="en-US" altLang="en-US"/>
              <a:t>hy vọng tái tê. </a:t>
            </a:r>
            <a:br>
              <a:rPr lang="en-US" altLang="en-US"/>
            </a:br>
            <a:r>
              <a:rPr lang="en-US" altLang="en-US"/>
              <a:t>Jêsus chết rồi!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349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78A2418-E26B-4AD1-A7C6-B1E92768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nhìn bàn thạch chặn mồ mở toang, rạng lòa mộ phần, một thiên sứ phán: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778B1E-BAAE-42E5-A873-F46459EF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“Jêsus phục sinh rồi đâu có đây. Chúa đã sống chẳng ở chi nơi nầy!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những đêm tối tử vong đà qua.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1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DB17985-2EEC-419D-8A76-379D1D5C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Rày đón nghinh buổi sáng tươi đầy hoa. Jêsus đã phục sinh như hứa đấy.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sống chẳng ở chi nơi mộ nầy”.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9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A2DC4F6-A851-4670-880C-31DE902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Tối ấy biết bao lụy chứa chan Jêsus Christ chết! Chẳng thế ngủ </a:t>
            </a:r>
            <a:br>
              <a:rPr lang="en-US" altLang="en-US"/>
            </a:br>
            <a:r>
              <a:rPr lang="en-US" altLang="en-US"/>
              <a:t>duy ngồi khóc than. </a:t>
            </a:r>
            <a:br>
              <a:rPr lang="en-US" altLang="en-US"/>
            </a:br>
            <a:r>
              <a:rPr lang="en-US" altLang="en-US"/>
              <a:t>Jêsus chết rồi!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380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2DF3932-3D2C-4241-8980-775E515B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nhìn bàn thạch chặn mồ mở toang, rạng lòa mộ phần, một thiên sứ phán: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D76E570-2D73-491A-80B5-5071FC0D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“Jêsus phục sinh rồi đâu có đây. Chúa đã sống chẳng ở chi nơi nầy!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những đêm tối tử vong đà qua.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0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C27645B-C3DD-4BA4-AB75-D42D1F6A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Rày đón nghinh buổi sáng tươi đầy hoa. Jêsus đã phục sinh như hứa đấy.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sống chẳng ở chi nơi mộ nầy”.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526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214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110 CHÚA CHẲNG Ở  NƠI MỘ NẦY</vt:lpstr>
      <vt:lpstr>1. Bữa ấy giữa trưa trời ủ ê Jêsus Christ chết!  Tất cả mối  hy vọng tái tê.  Jêsus chết rồi! </vt:lpstr>
      <vt:lpstr>Kìa, nhìn bàn thạch chặn mồ mở toang, rạng lòa mộ phần, một thiên sứ phán: </vt:lpstr>
      <vt:lpstr>“Jêsus phục sinh rồi đâu có đây. Chúa đã sống chẳng ở chi nơi nầy! Kìa những đêm tối tử vong đà qua. </vt:lpstr>
      <vt:lpstr>Rày đón nghinh buổi sáng tươi đầy hoa. Jêsus đã phục sinh như hứa đấy.  Chúa sống chẳng ở chi nơi mộ nầy”.</vt:lpstr>
      <vt:lpstr>2. Tối ấy biết bao lụy chứa chan Jêsus Christ chết! Chẳng thế ngủ  duy ngồi khóc than.  Jêsus chết rồi! </vt:lpstr>
      <vt:lpstr>Kìa, nhìn bàn thạch chặn mồ mở toang, rạng lòa mộ phần, một thiên sứ phán: </vt:lpstr>
      <vt:lpstr>“Jêsus phục sinh rồi đâu có đây. Chúa đã sống chẳng ở chi nơi nầy! Kìa những đêm tối tử vong đà qua. </vt:lpstr>
      <vt:lpstr>Rày đón nghinh buổi sáng tươi đầy hoa. Jêsus đã phục sinh như hứa đấy.  Chúa sống chẳng ở chi nơi mộ nầy”.</vt:lpstr>
      <vt:lpstr>3. Sáng ấy mỗi tâm hồn vấn vương Jêsus Christ chết! Ảo não bấy bao  niềm cảm thương. Jêsus chết rồi!</vt:lpstr>
      <vt:lpstr>Kìa, nhìn bàn thạch chặn mồ mở toang, rạng lòa mộ phần, một thiên sứ phán: </vt:lpstr>
      <vt:lpstr>“Jêsus phục sinh rồi đâu có đây. Chúa đã sống chẳng ở chi nơi nầy! Kìa những đêm tối tử vong đà qua. </vt:lpstr>
      <vt:lpstr>Rày đón nghinh buổi sáng tươi đầy hoa. Jêsus đã phục sinh như hứa đấy.  Chúa sống chẳng ở chi nơi mộ nầy”.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110 CHÚA CHẲNG Ở  NƠI MỘ NẦY</dc:title>
  <dc:creator>Phan Minh Vinh An</dc:creator>
  <cp:lastModifiedBy>Phan Minh Vinh An</cp:lastModifiedBy>
  <cp:revision>1</cp:revision>
  <dcterms:created xsi:type="dcterms:W3CDTF">2018-10-23T12:43:31Z</dcterms:created>
  <dcterms:modified xsi:type="dcterms:W3CDTF">2018-10-23T12:45:20Z</dcterms:modified>
</cp:coreProperties>
</file>