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492" r:id="rId3"/>
    <p:sldId id="574" r:id="rId4"/>
    <p:sldId id="575" r:id="rId5"/>
    <p:sldId id="556" r:id="rId6"/>
    <p:sldId id="557" r:id="rId7"/>
    <p:sldId id="582" r:id="rId8"/>
    <p:sldId id="583" r:id="rId9"/>
    <p:sldId id="584" r:id="rId10"/>
    <p:sldId id="585" r:id="rId11"/>
    <p:sldId id="586" r:id="rId12"/>
    <p:sldId id="576" r:id="rId13"/>
    <p:sldId id="577" r:id="rId14"/>
    <p:sldId id="578" r:id="rId15"/>
    <p:sldId id="579" r:id="rId16"/>
    <p:sldId id="5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111</a:t>
            </a:r>
            <a:br>
              <a:rPr lang="en-US"/>
            </a:br>
            <a:r>
              <a:rPr lang="en-US"/>
              <a:t>CHÚA SỐNG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AED3-248B-4270-92E3-D8FA1EBB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00"/>
                </a:solidFill>
              </a:rPr>
              <a:t>Ngài sống! Ngài sống! Chúa Jêsus sống hiện rày. Đi chung trò chuyện suốt lối hẹp hòi, tâm tôi vui mừng thư thái.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2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FDE6-AFE0-4DCD-B323-5CE2E78A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00"/>
                </a:solidFill>
              </a:rPr>
              <a:t>Ngài sống! Ngài sống! Để ban ơn cứu ta đấy. Nếu hỏi chứng cớ Chúa sống đâu nào, rằng Chúa sống trong lòng nầy!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9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4639-B956-4FEB-9B3B-D3A00207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3. Nầy cùng vui lên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giáo hữu ơi,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hòa thanh ca khúc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khải hoàn.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88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4214-A78F-455E-BF8B-540E155A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Bài Ha-lê-lu-gia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muôn đời,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Jêsus Christ,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Vua hiển vang.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2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BB1E-C530-415B-B9B9-30CDA12D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Nguồn cậy trông cho kẻ kiếm nay, hộ phương cho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kẻ đã gặp.</a:t>
            </a:r>
            <a:r>
              <a:rPr lang="en-US" altLang="en-US" sz="7200">
                <a:solidFill>
                  <a:srgbClr val="FFFFFF"/>
                </a:solidFill>
              </a:rPr>
              <a:t> </a:t>
            </a:r>
            <a:r>
              <a:rPr lang="vi-VN" altLang="en-US" sz="7200">
                <a:solidFill>
                  <a:srgbClr val="FFFFFF"/>
                </a:solidFill>
              </a:rPr>
              <a:t>Không người nào hiền lành nhân ái sánh Jêsus kịp.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DB7D-DB0E-4400-A967-9E592773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00"/>
                </a:solidFill>
              </a:rPr>
              <a:t>Ngài sống! Ngài sống! Chúa Jêsus sống hiện rày. Đi chung trò chuyện suốt lối hẹp hòi, tâm tôi vui mừng thư thái.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3BA6-1C79-4B7F-A6C7-33C3F154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00"/>
                </a:solidFill>
              </a:rPr>
              <a:t>Ngài sống! Ngài sống! Để ban ơn cứu ta đấy. Nếu hỏi chứng cớ Chúa sống đâu nào, rằng Chúa sống trong lòng nầy!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C4BE-6537-425D-8370-51BA63CD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1. Hầu việc Jêsus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Đấng sống nay,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ngự trong dương thế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rõ ràng.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5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22CC-8F81-45A0-B6EC-80C1DC1E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Lòng biết chắc Chúa sống trăm phần, mặc ai đa nghi vấn nan.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8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E3A0-8BE2-41DD-AC16-C5B1940B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Lời Ngài tôi nghe thỏa thích thay, nhìn tay thương xót rõ ràng. Ngài hằng gần tôi khi nhu yếu, phỉ phu mọi đàng.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A11F-5D18-4E79-A253-323C54EC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00"/>
                </a:solidFill>
              </a:rPr>
              <a:t>Ngài sống! Ngài sống! Chúa Jêsus sống hiện rày. Đi chung trò chuyện suốt lối hẹp hòi, tâm tôi vui mừng thư thái.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455B-C0BF-4D30-A6AF-CC860A7F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00"/>
                </a:solidFill>
              </a:rPr>
              <a:t>Ngài sống! Ngài sống! Để ban ơn cứu ta đấy. Nếu hỏi chứng cớ Chúa sống đâu nào, rằng Chúa sống trong lòng nầy!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2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2C64-9BF5-4A66-9C55-D733CDE0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7200">
                <a:solidFill>
                  <a:srgbClr val="FFFFFF"/>
                </a:solidFill>
              </a:rPr>
              <a:t>2. </a:t>
            </a:r>
            <a:r>
              <a:rPr lang="vi-VN" altLang="en-US" sz="7200">
                <a:solidFill>
                  <a:srgbClr val="FFFFFF"/>
                </a:solidFill>
              </a:rPr>
              <a:t>Hằng ngày tôi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xem thế giới đây,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Ngài đang săn sóc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mỗi điều.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6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DA7A7D4-FE43-4252-8654-23AC7A69A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27000"/>
            <a:ext cx="8686800" cy="1107996"/>
          </a:xfrm>
          <a:prstGeom prst="rect">
            <a:avLst/>
          </a:prstGeom>
          <a:noFill/>
          <a:ln>
            <a:noFill/>
          </a:ln>
          <a:effectLst>
            <a:outerShdw dist="40161" dir="1106097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vi-VN" altLang="en-US" sz="6600" b="1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05AE1-22C2-4AC9-B683-00657389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Lòng quyết chẳng thể thất vọng được, dù tôi gian nan tó xiêu.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2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DCB7-2EB2-40BE-9FB1-892387C1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Nhìn nhận Jêsus dẫn dắt tôi, </a:t>
            </a:r>
            <a:r>
              <a:rPr lang="vi-VN"/>
              <a:t>vượt qua cơn </a:t>
            </a:r>
            <a:br>
              <a:rPr lang="en-US"/>
            </a:br>
            <a:r>
              <a:rPr lang="vi-VN"/>
              <a:t>sóng gió nhiều. </a:t>
            </a:r>
            <a:br>
              <a:rPr lang="en-US"/>
            </a:br>
            <a:r>
              <a:rPr lang="vi-VN"/>
              <a:t>Hy vọng gặp Jêsus ta đến, biết đâu mai, chiều.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3638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271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Thánh Ca 111 CHÚA SỐNG</vt:lpstr>
      <vt:lpstr>1. Hầu việc Jêsus  Đấng sống nay,  ngự trong dương thế  rõ ràng. </vt:lpstr>
      <vt:lpstr>Lòng biết chắc Chúa sống trăm phần, mặc ai đa nghi vấn nan. </vt:lpstr>
      <vt:lpstr>Lời Ngài tôi nghe thỏa thích thay, nhìn tay thương xót rõ ràng. Ngài hằng gần tôi khi nhu yếu, phỉ phu mọi đàng. </vt:lpstr>
      <vt:lpstr>Ngài sống! Ngài sống! Chúa Jêsus sống hiện rày. Đi chung trò chuyện suốt lối hẹp hòi, tâm tôi vui mừng thư thái. </vt:lpstr>
      <vt:lpstr>Ngài sống! Ngài sống! Để ban ơn cứu ta đấy. Nếu hỏi chứng cớ Chúa sống đâu nào, rằng Chúa sống trong lòng nầy! </vt:lpstr>
      <vt:lpstr>2. Hằng ngày tôi  xem thế giới đây,  Ngài đang săn sóc  mỗi điều. </vt:lpstr>
      <vt:lpstr>Lòng quyết chẳng thể thất vọng được, dù tôi gian nan tó xiêu.</vt:lpstr>
      <vt:lpstr>Nhìn nhận Jêsus dẫn dắt tôi, vượt qua cơn  sóng gió nhiều.  Hy vọng gặp Jêsus ta đến, biết đâu mai, chiều. </vt:lpstr>
      <vt:lpstr>Ngài sống! Ngài sống! Chúa Jêsus sống hiện rày. Đi chung trò chuyện suốt lối hẹp hòi, tâm tôi vui mừng thư thái. </vt:lpstr>
      <vt:lpstr>Ngài sống! Ngài sống! Để ban ơn cứu ta đấy. Nếu hỏi chứng cớ Chúa sống đâu nào, rằng Chúa sống trong lòng nầy! </vt:lpstr>
      <vt:lpstr>3. Nầy cùng vui lên giáo hữu ơi,  hòa thanh ca khúc  khải hoàn. </vt:lpstr>
      <vt:lpstr>Bài Ha-lê-lu-gia  muôn đời,  Jêsus Christ,  Vua hiển vang.</vt:lpstr>
      <vt:lpstr>Nguồn cậy trông cho kẻ kiếm nay, hộ phương cho  kẻ đã gặp. Không người nào hiền lành nhân ái sánh Jêsus kịp.</vt:lpstr>
      <vt:lpstr>Ngài sống! Ngài sống! Chúa Jêsus sống hiện rày. Đi chung trò chuyện suốt lối hẹp hòi, tâm tôi vui mừng thư thái. </vt:lpstr>
      <vt:lpstr>Ngài sống! Ngài sống! Để ban ơn cứu ta đấy. Nếu hỏi chứng cớ Chúa sống đâu nào, rằng Chúa sống trong lòng nầy!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111 CHÚA SỐNG</dc:title>
  <dc:creator>Phan Minh Vinh An</dc:creator>
  <cp:lastModifiedBy>Phan Minh Vinh An</cp:lastModifiedBy>
  <cp:revision>1</cp:revision>
  <dcterms:created xsi:type="dcterms:W3CDTF">2018-10-24T12:15:10Z</dcterms:created>
  <dcterms:modified xsi:type="dcterms:W3CDTF">2018-10-24T12:19:02Z</dcterms:modified>
</cp:coreProperties>
</file>