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81009-084B-477D-A0D9-06F51AE27EC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962E1-66B5-40B2-809F-527743AC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2" y="922712"/>
            <a:ext cx="10791731" cy="4597244"/>
          </a:xfrm>
        </p:spPr>
        <p:txBody>
          <a:bodyPr/>
          <a:lstStyle/>
          <a:p>
            <a:r>
              <a:rPr lang="en-US"/>
              <a:t>Thánh Ca 112</a:t>
            </a:r>
            <a:br>
              <a:rPr lang="en-US"/>
            </a:br>
            <a:r>
              <a:rPr lang="en-US"/>
              <a:t>JÊSUS PHỤC SINH </a:t>
            </a:r>
            <a:br>
              <a:rPr lang="en-US"/>
            </a:br>
            <a:r>
              <a:rPr lang="en-US"/>
              <a:t>ĐINH NINH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FD3D9178-7B46-43E6-A2BB-03A45B3D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Jêsus phục sinh đinh ninh, trừ diệt </a:t>
            </a:r>
            <a:br>
              <a:rPr lang="en-US" altLang="en-US"/>
            </a:br>
            <a:r>
              <a:rPr lang="en-US" altLang="en-US"/>
              <a:t>cơ mưu âm binh;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1050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3B8572E-74A5-4485-B535-80DA70F1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Nay mai dân thánh cùng Ngài phục sinh. Đồng trị nghìn thu quang vinh.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326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601019E-AED2-4CB0-A0C5-DC15A243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Jêsus phục sinh đinh ninh, hiện ngự trên ngôi quang vinh,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1599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ABD113F-AC23-4A3D-8C87-928A1AE5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Hằng cầu Cha </a:t>
            </a:r>
            <a:br>
              <a:rPr lang="en-US" altLang="en-US"/>
            </a:br>
            <a:r>
              <a:rPr lang="en-US" altLang="en-US"/>
              <a:t>cứu chuộc mọi </a:t>
            </a:r>
            <a:br>
              <a:rPr lang="en-US" altLang="en-US"/>
            </a:br>
            <a:r>
              <a:rPr lang="en-US" altLang="en-US"/>
              <a:t>sinh linh, vì họ </a:t>
            </a:r>
            <a:br>
              <a:rPr lang="en-US" altLang="en-US"/>
            </a:br>
            <a:r>
              <a:rPr lang="en-US" altLang="en-US"/>
              <a:t>Ngài xưa hy sinh.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2747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902ECBA-DDD5-4656-BDB4-55734A8F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Jêsus phục sinh đinh ninh, nầy nghe mau mau thiên binh.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9902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B66A0CF-3F89-45D4-B0C6-938D96D2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 lên thiên quốc</a:t>
            </a:r>
            <a:br>
              <a:rPr lang="en-US" altLang="en-US"/>
            </a:br>
            <a:r>
              <a:rPr lang="en-US" altLang="en-US"/>
              <a:t>truyền lại phân minh</a:t>
            </a:r>
            <a:br>
              <a:rPr lang="en-US" altLang="en-US"/>
            </a:br>
            <a:r>
              <a:rPr lang="en-US" altLang="en-US"/>
              <a:t>về Jêsus Christ </a:t>
            </a:r>
            <a:br>
              <a:rPr lang="en-US" altLang="en-US"/>
            </a:br>
            <a:r>
              <a:rPr lang="en-US" altLang="en-US"/>
              <a:t>phục sinh.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5624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FCF17FE-3CA0-433B-BCB1-D742FE4A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Hiệp cùng ngànmuôn thiên binh </a:t>
            </a:r>
            <a:br>
              <a:rPr lang="en-US" altLang="en-US"/>
            </a:br>
            <a:r>
              <a:rPr lang="en-US" altLang="en-US"/>
              <a:t>hòa điệu hoan ca </a:t>
            </a:r>
            <a:br>
              <a:rPr lang="en-US" altLang="en-US"/>
            </a:br>
            <a:r>
              <a:rPr lang="en-US" altLang="en-US"/>
              <a:t>tôn vinh.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9737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82BEF32-D74D-418C-AB65-684B381B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Reo vang thiên quốc rập ràng âm thinh. Đồng ngợi Jêsus phục sinh.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821525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88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112 JÊSUS PHỤC SINH  ĐINH NINH</vt:lpstr>
      <vt:lpstr>1. Jêsus phục sinh đinh ninh, trừ diệt  cơ mưu âm binh; </vt:lpstr>
      <vt:lpstr>Nay mai dân thánh cùng Ngài phục sinh. Đồng trị nghìn thu quang vinh.</vt:lpstr>
      <vt:lpstr>2. Jêsus phục sinh đinh ninh, hiện ngự trên ngôi quang vinh, </vt:lpstr>
      <vt:lpstr>Hằng cầu Cha  cứu chuộc mọi  sinh linh, vì họ  Ngài xưa hy sinh.</vt:lpstr>
      <vt:lpstr>3. Jêsus phục sinh đinh ninh, nầy nghe mau mau thiên binh. </vt:lpstr>
      <vt:lpstr>Bay lên thiên quốc truyền lại phân minh về Jêsus Christ  phục sinh.</vt:lpstr>
      <vt:lpstr>4. Hiệp cùng ngànmuôn thiên binh  hòa điệu hoan ca  tôn vinh. </vt:lpstr>
      <vt:lpstr>Reo vang thiên quốc rập ràng âm thinh. Đồng ngợi Jêsus phục sinh.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112 JÊSUS PHỤC SINH  ĐINH NINH</dc:title>
  <dc:creator>Phan Minh Vinh An</dc:creator>
  <cp:lastModifiedBy>Phan Minh Vinh An</cp:lastModifiedBy>
  <cp:revision>1</cp:revision>
  <dcterms:created xsi:type="dcterms:W3CDTF">2018-10-24T12:19:08Z</dcterms:created>
  <dcterms:modified xsi:type="dcterms:W3CDTF">2018-10-24T12:20:33Z</dcterms:modified>
</cp:coreProperties>
</file>