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2"/>
  </p:notesMasterIdLst>
  <p:sldIdLst>
    <p:sldId id="256" r:id="rId2"/>
    <p:sldId id="283" r:id="rId3"/>
    <p:sldId id="350" r:id="rId4"/>
    <p:sldId id="351" r:id="rId5"/>
    <p:sldId id="352" r:id="rId6"/>
    <p:sldId id="355" r:id="rId7"/>
    <p:sldId id="359" r:id="rId8"/>
    <p:sldId id="354" r:id="rId9"/>
    <p:sldId id="357" r:id="rId10"/>
    <p:sldId id="3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CA126-1094-4C4F-97FD-D3BCCD50CF39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E405A-E48B-4520-BB8D-DE881B134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1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113</a:t>
            </a:r>
            <a:br>
              <a:rPr lang="en-US"/>
            </a:br>
            <a:r>
              <a:rPr lang="en-US"/>
              <a:t>KHÚC KIM CẦM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C6F6F2D-AED8-4BD9-8936-5256F212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Cứu Chúa đã mãn công rồi, Chúng tôi vui khen ngợi, Ngài hồi loan trên cõi trời, Thật hiển vinh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muôn đời!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3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1A692B08-0FDF-4AE7-B0D0-73969AF9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Réo rắt bấy khúc kim cầm, Sứ thánh ca ly kỳ, Cửa ngọc kia mở </a:t>
            </a:r>
            <a:br>
              <a:rPr lang="en-US" altLang="en-US"/>
            </a:br>
            <a:r>
              <a:rPr lang="en-US" altLang="en-US"/>
              <a:t>toang rồi, </a:t>
            </a:r>
            <a:br>
              <a:rPr lang="en-US" altLang="en-US"/>
            </a:br>
            <a:r>
              <a:rPr lang="en-US" altLang="en-US"/>
              <a:t>Rước Thánh Vương trị vì.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5818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50955D0-FD37-4A16-A193-6C060C7B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Kìa, Christ, Vua rất </a:t>
            </a:r>
            <a:br>
              <a:rPr lang="en-US" altLang="en-US"/>
            </a:br>
            <a:r>
              <a:rPr lang="en-US" altLang="en-US"/>
              <a:t>hiển vang, </a:t>
            </a:r>
            <a:br>
              <a:rPr lang="en-US" altLang="en-US"/>
            </a:br>
            <a:r>
              <a:rPr lang="en-US" altLang="en-US"/>
              <a:t>Lòng từ ái chứa chan, </a:t>
            </a:r>
            <a:br>
              <a:rPr lang="en-US" altLang="en-US"/>
            </a:br>
            <a:r>
              <a:rPr lang="en-US" altLang="en-US"/>
              <a:t>Về trời ca khúc khải hoàn, </a:t>
            </a:r>
            <a:br>
              <a:rPr lang="en-US" altLang="en-US"/>
            </a:br>
            <a:r>
              <a:rPr lang="en-US" altLang="en-US"/>
              <a:t>Được tiếp lên ngai vàng.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881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2129287-B695-42C5-87F2-761C17A6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Cứu Chúa đã mãn công rồi, Chúng tôi vui khen ngợi, Ngài hồi loan trên cõi trời, Thật hiển vinh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muôn đời!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2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3D9B9AE-15A5-42B6-A253-31C13A74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Đấng đã đến cứu muôn người, Huyết đổ, tim tan tành, Đấng hiện đương khoác kim miện. Ở bên Cha nhơn lành;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584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7173A84-5069-4CA6-946C-741F5F92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Từ rày còn đâu đớn đau, Đời đời sống hiển vinh, Jêsus Vua hiển vinh kìa, </a:t>
            </a:r>
            <a:br>
              <a:rPr lang="en-US" altLang="en-US"/>
            </a:br>
            <a:r>
              <a:rPr lang="en-US" altLang="en-US"/>
              <a:t>Từ đất lên thiên đình.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947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4C6374B-81FC-4A20-ACC4-E6660F4B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Cứu Chúa đã mãn công rồi, Chúng tôi vui khen ngợi, Ngài hồi loan trên cõi trời, Thật hiển vinh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muôn đời!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6549314-85C6-439F-B15B-EA5B8647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Chúa vẫn thế các con Ngài, Khẩn Chúa Cha đêm ngày, Giúp bầy chiên những ơn lành, Đến nơi quang vinh Ngài;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56591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958DB7A-F2FE-4ACE-A4DE-0B17B3DD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dự bị thiên </a:t>
            </a:r>
            <a:br>
              <a:rPr lang="en-US" altLang="en-US"/>
            </a:br>
            <a:r>
              <a:rPr lang="en-US" altLang="en-US"/>
              <a:t>quốc cung, </a:t>
            </a:r>
            <a:br>
              <a:rPr lang="en-US" altLang="en-US"/>
            </a:br>
            <a:r>
              <a:rPr lang="en-US" altLang="en-US"/>
              <a:t>Dành phần kẻ tín trung, </a:t>
            </a:r>
            <a:br>
              <a:rPr lang="en-US" altLang="en-US"/>
            </a:br>
            <a:r>
              <a:rPr lang="en-US" altLang="en-US"/>
              <a:t>Jêsus Christ Vua vĩnh tồn,Ngài mến ta vô cùng.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7556365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177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Presentation1</vt:lpstr>
      <vt:lpstr>Thánh Ca 113 KHÚC KIM CẦM</vt:lpstr>
      <vt:lpstr>1. Réo rắt bấy khúc kim cầm, Sứ thánh ca ly kỳ, Cửa ngọc kia mở  toang rồi,  Rước Thánh Vương trị vì. </vt:lpstr>
      <vt:lpstr>Kìa, Christ, Vua rất  hiển vang,  Lòng từ ái chứa chan,  Về trời ca khúc khải hoàn,  Được tiếp lên ngai vàng. </vt:lpstr>
      <vt:lpstr>Cứu Chúa đã mãn công rồi, Chúng tôi vui khen ngợi, Ngài hồi loan trên cõi trời, Thật hiển vinh  muôn đời!</vt:lpstr>
      <vt:lpstr>2. Đấng đã đến cứu muôn người, Huyết đổ, tim tan tành, Đấng hiện đương khoác kim miện. Ở bên Cha nhơn lành; </vt:lpstr>
      <vt:lpstr>Từ rày còn đâu đớn đau, Đời đời sống hiển vinh, Jêsus Vua hiển vinh kìa,  Từ đất lên thiên đình. </vt:lpstr>
      <vt:lpstr>Cứu Chúa đã mãn công rồi, Chúng tôi vui khen ngợi, Ngài hồi loan trên cõi trời, Thật hiển vinh  muôn đời! </vt:lpstr>
      <vt:lpstr>3. Chúa vẫn thế các con Ngài, Khẩn Chúa Cha đêm ngày, Giúp bầy chiên những ơn lành, Đến nơi quang vinh Ngài; </vt:lpstr>
      <vt:lpstr>Ngài dự bị thiên  quốc cung,  Dành phần kẻ tín trung,  Jêsus Christ Vua vĩnh tồn,Ngài mến ta vô cùng. </vt:lpstr>
      <vt:lpstr>Cứu Chúa đã mãn công rồi, Chúng tôi vui khen ngợi, Ngài hồi loan trên cõi trời, Thật hiển vinh  muôn đời!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113 KHÚC KIM CẦM</dc:title>
  <dc:creator>Phan Minh Vinh An</dc:creator>
  <cp:lastModifiedBy>Phan Minh Vinh An</cp:lastModifiedBy>
  <cp:revision>1</cp:revision>
  <dcterms:created xsi:type="dcterms:W3CDTF">2018-10-24T12:20:38Z</dcterms:created>
  <dcterms:modified xsi:type="dcterms:W3CDTF">2018-10-24T12:23:49Z</dcterms:modified>
</cp:coreProperties>
</file>