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3"/>
  </p:notesMasterIdLst>
  <p:sldIdLst>
    <p:sldId id="256" r:id="rId2"/>
    <p:sldId id="283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B57F-BBDC-4E01-B7DF-A246CA8B9701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D69BE-F812-4C45-B25C-1BABFBD01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0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114</a:t>
            </a:r>
            <a:br>
              <a:rPr lang="en-US"/>
            </a:br>
            <a:r>
              <a:rPr lang="en-US"/>
              <a:t>KÌA, NHÌN VUA </a:t>
            </a:r>
            <a:br>
              <a:rPr lang="en-US"/>
            </a:br>
            <a:r>
              <a:rPr lang="en-US"/>
              <a:t>THĂNG THIÊN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DBE247B-3E1B-4716-8052-D1E54FAC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Loài người nay được ơn Chúa đem lên, </a:t>
            </a:r>
            <a:br>
              <a:rPr lang="en-US" altLang="en-US"/>
            </a:br>
            <a:r>
              <a:rPr lang="en-US" altLang="en-US"/>
              <a:t>ở cánh hữu Thượng Đế </a:t>
            </a:r>
            <a:br>
              <a:rPr lang="en-US" altLang="en-US"/>
            </a:br>
            <a:r>
              <a:rPr lang="en-US" altLang="en-US"/>
              <a:t>linh huyền,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65442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51920034-DF84-4BBD-8B4B-4A6E7447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Cùng Jêsus ngồi trên </a:t>
            </a:r>
            <a:br>
              <a:rPr lang="en-US" altLang="en-US"/>
            </a:br>
            <a:r>
              <a:rPr lang="en-US" altLang="en-US"/>
              <a:t>các nơi cao, </a:t>
            </a:r>
            <a:br>
              <a:rPr lang="en-US" altLang="en-US"/>
            </a:br>
            <a:r>
              <a:rPr lang="en-US" altLang="en-US"/>
              <a:t>Đứng với Chúa </a:t>
            </a:r>
            <a:br>
              <a:rPr lang="en-US" altLang="en-US"/>
            </a:br>
            <a:r>
              <a:rPr lang="en-US" altLang="en-US"/>
              <a:t>rực rỡ mực nào;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4410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432572B-AF33-4C60-B7B0-8B50FD7C7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Chúa cai trị thiên binh kính tôn, </a:t>
            </a:r>
            <a:br>
              <a:rPr lang="en-US" altLang="en-US"/>
            </a:br>
            <a:r>
              <a:rPr lang="en-US" altLang="en-US"/>
              <a:t>Trên linh đài Thiên, </a:t>
            </a:r>
            <a:br>
              <a:rPr lang="en-US" altLang="en-US"/>
            </a:br>
            <a:r>
              <a:rPr lang="en-US" altLang="en-US"/>
              <a:t>nhân nhất môn;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663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7FDA208-7206-49D5-B892-AC5B1D73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Một ngày kia cùng nhau sẽ thăng thiên,</a:t>
            </a:r>
            <a:br>
              <a:rPr lang="en-US" altLang="en-US"/>
            </a:br>
            <a:r>
              <a:rPr lang="en-US" altLang="en-US"/>
              <a:t>Nối gót Chúa </a:t>
            </a:r>
            <a:br>
              <a:rPr lang="en-US" altLang="en-US"/>
            </a:br>
            <a:r>
              <a:rPr lang="en-US" altLang="en-US"/>
              <a:t>toại ước nguyện.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13236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929AF25-E0D6-4213-8E5D-B63636CA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Từ trần gian nguyện đưa chúng tôi lên, </a:t>
            </a:r>
            <a:br>
              <a:rPr lang="en-US" altLang="en-US"/>
            </a:br>
            <a:r>
              <a:rPr lang="en-US" altLang="en-US"/>
              <a:t>Cánh tín ái, nguyện giúp lâu bền;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4240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A17CC21-8E0C-4907-9001-DBA65DB3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Nguyện vọng ban dường cơn gió đưa cao, </a:t>
            </a:r>
            <a:br>
              <a:rPr lang="en-US" altLang="en-US"/>
            </a:br>
            <a:r>
              <a:rPr lang="en-US" altLang="en-US"/>
              <a:t>Chốn thánh quốc nhẹ cánh bay vào.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4944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5181468-E2A3-48E6-BB48-15507B45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Để tâm hồn trông lên nước trời, chúng tôi cùng Jêsus nghỉ ngơi;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2738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1C4D328-7979-4AFA-BE2E-30AA841B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Tòa diệu vinh tại thiên quốc tương lai, </a:t>
            </a:r>
            <a:br>
              <a:rPr lang="en-US" altLang="en-US"/>
            </a:br>
            <a:r>
              <a:rPr lang="en-US" altLang="en-US"/>
              <a:t>Hưởng vĩnh phước</a:t>
            </a:r>
            <a:br>
              <a:rPr lang="en-US" altLang="en-US"/>
            </a:br>
            <a:r>
              <a:rPr lang="en-US" altLang="en-US"/>
              <a:t>cùng dân Ngài.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05322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F541C52-A01A-43FE-B3BB-706636B3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Ngày phục lâm, ngày vinh hiển hoan hân, Chúng tôi sống vượt khỏi mộ phần;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2004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36DBB89-C392-4492-8084-ABE40D98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Hình mạo xinh dường con trẻ thơ ngây, hớn hở bấy cùng Chúa sum vầy.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3913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DEAB7152-564B-437F-A42B-7E2227C5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Kìa, nhìn Vua ngự xa giá thăng thiên, Đấng chiến thắng </a:t>
            </a:r>
            <a:br>
              <a:rPr lang="en-US" altLang="en-US"/>
            </a:br>
            <a:r>
              <a:rPr lang="en-US" altLang="en-US"/>
              <a:t>tại các trận tiền;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4013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11E7A09-B236-48F7-AABD-0BFB7D27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Giống như đàn chim kia thẳng xông, </a:t>
            </a:r>
            <a:br>
              <a:rPr lang="en-US" altLang="en-US"/>
            </a:br>
            <a:r>
              <a:rPr lang="en-US" altLang="en-US"/>
              <a:t>Hoan nghinh Ngài tại nơi khoảng không;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42516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92CDE1A-00E7-404B-8646-9117A8EC0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Cùng Jêsus ngồi cai quản muôn dân, </a:t>
            </a:r>
            <a:br>
              <a:rPr lang="en-US" altLang="en-US"/>
            </a:br>
            <a:r>
              <a:rPr lang="en-US" altLang="en-US"/>
              <a:t>ở thánh quốc </a:t>
            </a:r>
            <a:br>
              <a:rPr lang="en-US" altLang="en-US"/>
            </a:br>
            <a:r>
              <a:rPr lang="en-US" altLang="en-US"/>
              <a:t>đẹp muôn phần.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9300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FF911AD-7CC9-4AC3-8038-8052868F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dùng mây </a:t>
            </a:r>
            <a:br>
              <a:rPr lang="en-US" altLang="en-US"/>
            </a:br>
            <a:r>
              <a:rPr lang="en-US" altLang="en-US"/>
              <a:t>làm xe cỡi bay lên, </a:t>
            </a:r>
            <a:br>
              <a:rPr lang="en-US" altLang="en-US"/>
            </a:br>
            <a:r>
              <a:rPr lang="en-US" altLang="en-US"/>
              <a:t>Đến thánh quốc vào </a:t>
            </a:r>
            <a:br>
              <a:rPr lang="en-US" altLang="en-US"/>
            </a:br>
            <a:r>
              <a:rPr lang="en-US" altLang="en-US"/>
              <a:t>cửa cung đền;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36494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EBED1B6-6A82-45B5-887B-C648553E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Các thiên thần </a:t>
            </a:r>
            <a:br>
              <a:rPr lang="en-US" altLang="en-US"/>
            </a:br>
            <a:r>
              <a:rPr lang="en-US" altLang="en-US"/>
              <a:t>du dương xướng ca, </a:t>
            </a:r>
            <a:br>
              <a:rPr lang="en-US" altLang="en-US"/>
            </a:br>
            <a:r>
              <a:rPr lang="en-US" altLang="en-US"/>
              <a:t>Hoan hô Ngài, </a:t>
            </a:r>
            <a:br>
              <a:rPr lang="en-US" altLang="en-US"/>
            </a:br>
            <a:r>
              <a:rPr lang="en-US" altLang="en-US"/>
              <a:t>“Ha-lê-lu-gia!”.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52435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B1CB62DD-BEDF-4720-B36F-AA7223E9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Mọi hoàng môn đầu </a:t>
            </a:r>
            <a:br>
              <a:rPr lang="en-US" altLang="en-US"/>
            </a:br>
            <a:r>
              <a:rPr lang="en-US" altLang="en-US"/>
              <a:t>đang ngước lên cao, </a:t>
            </a:r>
            <a:br>
              <a:rPr lang="en-US" altLang="en-US"/>
            </a:br>
            <a:r>
              <a:rPr lang="en-US" altLang="en-US"/>
              <a:t>Để rước Chúa</a:t>
            </a:r>
            <a:br>
              <a:rPr lang="en-US" altLang="en-US"/>
            </a:br>
            <a:r>
              <a:rPr lang="en-US" altLang="en-US"/>
              <a:t>ngự giá vào.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29819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DF5C49A-DAF5-40DC-B4F7-34942959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Kìa kìa ai vào thiên quốc vinh thay, </a:t>
            </a:r>
            <a:br>
              <a:rPr lang="en-US" altLang="en-US"/>
            </a:br>
            <a:r>
              <a:rPr lang="en-US" altLang="en-US"/>
              <a:t>với những tiếng kèn thổi vui vầy?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8585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0FA30B9-7DC6-4CD3-9E01-64C14A47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Nầy là Vua quyền</a:t>
            </a:r>
            <a:br>
              <a:rPr lang="en-US" altLang="en-US"/>
            </a:br>
            <a:r>
              <a:rPr lang="en-US" altLang="en-US"/>
              <a:t>trên cả muôn binh, </a:t>
            </a:r>
            <a:br>
              <a:rPr lang="en-US" altLang="en-US"/>
            </a:br>
            <a:r>
              <a:rPr lang="en-US" altLang="en-US"/>
              <a:t>Đã chiến thắng mọi đối phương mình;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2665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E71D689-C913-4E9D-AF01-A290D628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Đấng trên thập tự xưa thống bi, </a:t>
            </a:r>
            <a:br>
              <a:rPr lang="en-US" altLang="en-US"/>
            </a:br>
            <a:r>
              <a:rPr lang="en-US" altLang="en-US"/>
              <a:t>Chôn trong mồ </a:t>
            </a:r>
            <a:br>
              <a:rPr lang="en-US" altLang="en-US"/>
            </a:br>
            <a:r>
              <a:rPr lang="en-US" altLang="en-US"/>
              <a:t>phục sinh hiển uy,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27684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52BC4AA-1C11-41D1-8F3B-EFA94EA0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Ngài dẹp tan tội ô, </a:t>
            </a:r>
            <a:br>
              <a:rPr lang="en-US" altLang="en-US"/>
            </a:br>
            <a:r>
              <a:rPr lang="en-US" altLang="en-US"/>
              <a:t>quét âm binh, </a:t>
            </a:r>
            <a:br>
              <a:rPr lang="en-US" altLang="en-US"/>
            </a:br>
            <a:r>
              <a:rPr lang="en-US" altLang="en-US"/>
              <a:t>Chiến thắng bởi </a:t>
            </a:r>
            <a:br>
              <a:rPr lang="en-US" altLang="en-US"/>
            </a:br>
            <a:r>
              <a:rPr lang="en-US" altLang="en-US"/>
              <a:t>sự chết mình.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6622028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186</Words>
  <Application>Microsoft Office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114 KÌA, NHÌN VUA  THĂNG THIÊN</vt:lpstr>
      <vt:lpstr>1. Kìa, nhìn Vua ngự xa giá thăng thiên, Đấng chiến thắng  tại các trận tiền; </vt:lpstr>
      <vt:lpstr>Ngài dùng mây  làm xe cỡi bay lên,  Đến thánh quốc vào  cửa cung đền; </vt:lpstr>
      <vt:lpstr>Các thiên thần  du dương xướng ca,  Hoan hô Ngài,  “Ha-lê-lu-gia!”.</vt:lpstr>
      <vt:lpstr>Mọi hoàng môn đầu  đang ngước lên cao,  Để rước Chúa ngự giá vào.</vt:lpstr>
      <vt:lpstr>2. Kìa kìa ai vào thiên quốc vinh thay,  với những tiếng kèn thổi vui vầy? </vt:lpstr>
      <vt:lpstr>Nầy là Vua quyền trên cả muôn binh,  Đã chiến thắng mọi đối phương mình; </vt:lpstr>
      <vt:lpstr>Đấng trên thập tự xưa thống bi,  Chôn trong mồ  phục sinh hiển uy, </vt:lpstr>
      <vt:lpstr>Ngài dẹp tan tội ô,  quét âm binh,  Chiến thắng bởi  sự chết mình.</vt:lpstr>
      <vt:lpstr>3. Loài người nay được ơn Chúa đem lên,  ở cánh hữu Thượng Đế  linh huyền, </vt:lpstr>
      <vt:lpstr>Cùng Jêsus ngồi trên  các nơi cao,  Đứng với Chúa  rực rỡ mực nào; </vt:lpstr>
      <vt:lpstr>Chúa cai trị thiên binh kính tôn,  Trên linh đài Thiên,  nhân nhất môn; </vt:lpstr>
      <vt:lpstr>Một ngày kia cùng nhau sẽ thăng thiên, Nối gót Chúa  toại ước nguyện. </vt:lpstr>
      <vt:lpstr>4. Từ trần gian nguyện đưa chúng tôi lên,  Cánh tín ái, nguyện giúp lâu bền; </vt:lpstr>
      <vt:lpstr>Nguyện vọng ban dường cơn gió đưa cao,  Chốn thánh quốc nhẹ cánh bay vào. </vt:lpstr>
      <vt:lpstr>Để tâm hồn trông lên nước trời, chúng tôi cùng Jêsus nghỉ ngơi; </vt:lpstr>
      <vt:lpstr>Tòa diệu vinh tại thiên quốc tương lai,  Hưởng vĩnh phước cùng dân Ngài.</vt:lpstr>
      <vt:lpstr>5. Ngày phục lâm, ngày vinh hiển hoan hân, Chúng tôi sống vượt khỏi mộ phần; </vt:lpstr>
      <vt:lpstr>Hình mạo xinh dường con trẻ thơ ngây, hớn hở bấy cùng Chúa sum vầy. </vt:lpstr>
      <vt:lpstr>Giống như đàn chim kia thẳng xông,  Hoan nghinh Ngài tại nơi khoảng không; </vt:lpstr>
      <vt:lpstr>Cùng Jêsus ngồi cai quản muôn dân,  ở thánh quốc  đẹp muôn phần.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114 KÌA, NHÌN VUA  THĂNG THIÊN</dc:title>
  <dc:creator>Phan Minh Vinh An</dc:creator>
  <cp:lastModifiedBy>Phan Minh Vinh An</cp:lastModifiedBy>
  <cp:revision>1</cp:revision>
  <dcterms:created xsi:type="dcterms:W3CDTF">2018-10-24T12:24:01Z</dcterms:created>
  <dcterms:modified xsi:type="dcterms:W3CDTF">2018-10-24T12:27:19Z</dcterms:modified>
</cp:coreProperties>
</file>