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2"/>
  </p:notesMasterIdLst>
  <p:sldIdLst>
    <p:sldId id="256" r:id="rId2"/>
    <p:sldId id="283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7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319CA-5AE2-4569-B44C-E435EC281B5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6CF1C-6B60-4704-9947-127DED5EC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4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115</a:t>
            </a:r>
            <a:br>
              <a:rPr lang="en-US"/>
            </a:br>
            <a:r>
              <a:rPr lang="en-US"/>
              <a:t>TÔN VINH JÊSUS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7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C9BF48D-D8DC-4D08-B82E-4B08A61B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"Tôn vinh Jêsus! Chúa hãy đến, đến mau, A-men; </a:t>
            </a:r>
            <a:br>
              <a:rPr lang="en-US" altLang="en-US"/>
            </a:br>
            <a:r>
              <a:rPr lang="en-US" altLang="en-US"/>
              <a:t>Tôn vinh Jêsus Chúa hãy đến, đến mau, </a:t>
            </a:r>
            <a:br>
              <a:rPr lang="en-US" altLang="en-US"/>
            </a:br>
            <a:r>
              <a:rPr lang="en-US" altLang="en-US"/>
              <a:t>A-men."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3593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7C1FE60B-02B9-4400-96EE-C3D96874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Bên ngôi </a:t>
            </a:r>
            <a:br>
              <a:rPr lang="en-US" altLang="en-US"/>
            </a:br>
            <a:r>
              <a:rPr lang="en-US" altLang="en-US"/>
              <a:t>Thiên Phụ, Jêsus </a:t>
            </a:r>
            <a:br>
              <a:rPr lang="en-US" altLang="en-US"/>
            </a:br>
            <a:r>
              <a:rPr lang="en-US" altLang="en-US"/>
              <a:t>oai hùng, </a:t>
            </a:r>
            <a:br>
              <a:rPr lang="en-US" altLang="en-US"/>
            </a:br>
            <a:r>
              <a:rPr lang="en-US" altLang="en-US"/>
              <a:t>Con dân thành kính tôn phụng cung;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60834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516D1E22-9DC2-4117-BB1B-349EC7CD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Muôn thiên binh quỳ trước Ngài vui vầy,</a:t>
            </a:r>
            <a:br>
              <a:rPr lang="en-US" altLang="en-US"/>
            </a:br>
            <a:r>
              <a:rPr lang="en-US" altLang="en-US"/>
              <a:t>Hoan ca thánh thót linh điệu đây: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8427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083ECD7-22C1-429B-9587-DC93F1B6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"Tôn vinh Jêsus! Huyết Chúa cứu chúng tôi ngày nay; Tôn vinh Jêsus! Huyết Chúa cứu chúng tôi ngày nay."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8001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59D8B83C-1B53-4567-8A4F-A4DCC1D9F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Jêsus ôi, trần thế</a:t>
            </a:r>
            <a:br>
              <a:rPr lang="en-US" altLang="en-US"/>
            </a:br>
            <a:r>
              <a:rPr lang="en-US" altLang="en-US"/>
              <a:t>miệt khinh Ngài, </a:t>
            </a:r>
            <a:br>
              <a:rPr lang="en-US" altLang="en-US"/>
            </a:br>
            <a:r>
              <a:rPr lang="en-US" altLang="en-US"/>
              <a:t>Đem thân Chúa </a:t>
            </a:r>
            <a:br>
              <a:rPr lang="en-US" altLang="en-US"/>
            </a:br>
            <a:r>
              <a:rPr lang="en-US" altLang="en-US"/>
              <a:t>đóng đinh nghiệt tai;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8600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63F2F55-502E-4D1B-88C5-7A1D794D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 ơn Cha, Ngài sống lại rạng ngần, Lên ngôi Chúa tể thiên, địa, nhân: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5664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A5E1-A5DA-457A-A650-3C2764EC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"Tôn vinh Jêsus! Chúa chết khiến chúng tôi trùng sanh; Tôn vinh Jêsus! Chúa chết khiến chúng tôi trùng sanh."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608769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8147F58F-56B6-41CA-9840-6513467C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Ôi Jêsus, nguyền kíp phục lâm Ngài, Cho dân Chúa, Chúa tôi đồng cai;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25792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CA7E2E4D-512D-4878-8610-F6216C83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Mau mau chung tận những ngày ưu sầu, </a:t>
            </a:r>
            <a:br>
              <a:rPr lang="en-US" altLang="en-US"/>
            </a:br>
            <a:r>
              <a:rPr lang="en-US" altLang="en-US"/>
              <a:t>Vui dâng khúc thánh ca đồng tâu: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2276172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</TotalTime>
  <Words>136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Presentation1</vt:lpstr>
      <vt:lpstr>Thánh Ca 115 TÔN VINH JÊSUS</vt:lpstr>
      <vt:lpstr>1. Bên ngôi  Thiên Phụ, Jêsus  oai hùng,  Con dân thành kính tôn phụng cung; </vt:lpstr>
      <vt:lpstr>Muôn thiên binh quỳ trước Ngài vui vầy, Hoan ca thánh thót linh điệu đây: </vt:lpstr>
      <vt:lpstr>"Tôn vinh Jêsus! Huyết Chúa cứu chúng tôi ngày nay; Tôn vinh Jêsus! Huyết Chúa cứu chúng tôi ngày nay." </vt:lpstr>
      <vt:lpstr>2. Jêsus ôi, trần thế miệt khinh Ngài,  Đem thân Chúa  đóng đinh nghiệt tai; </vt:lpstr>
      <vt:lpstr>Do ơn Cha, Ngài sống lại rạng ngần, Lên ngôi Chúa tể thiên, địa, nhân: </vt:lpstr>
      <vt:lpstr>"Tôn vinh Jêsus! Chúa chết khiến chúng tôi trùng sanh; Tôn vinh Jêsus! Chúa chết khiến chúng tôi trùng sanh."</vt:lpstr>
      <vt:lpstr>3. Ôi Jêsus, nguyền kíp phục lâm Ngài, Cho dân Chúa, Chúa tôi đồng cai; </vt:lpstr>
      <vt:lpstr>Mau mau chung tận những ngày ưu sầu,  Vui dâng khúc thánh ca đồng tâu: </vt:lpstr>
      <vt:lpstr>"Tôn vinh Jêsus! Chúa hãy đến, đến mau, A-men;  Tôn vinh Jêsus Chúa hãy đến, đến mau,  A-men."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Thánh Ca 115 TÔN VINH JÊSUS</dc:title>
  <dc:creator>Phan Minh Vinh An</dc:creator>
  <cp:lastModifiedBy>Phan Minh Vinh An</cp:lastModifiedBy>
  <cp:revision>1</cp:revision>
  <dcterms:created xsi:type="dcterms:W3CDTF">2018-10-24T12:27:44Z</dcterms:created>
  <dcterms:modified xsi:type="dcterms:W3CDTF">2018-10-24T12:28:56Z</dcterms:modified>
</cp:coreProperties>
</file>