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5"/>
  </p:notesMasterIdLst>
  <p:sldIdLst>
    <p:sldId id="256" r:id="rId2"/>
    <p:sldId id="283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77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41071-EBB0-4E8F-B396-023EC0350CD3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43579-A55D-49BB-B2CD-37C5A8F2B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05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116</a:t>
            </a:r>
            <a:br>
              <a:rPr lang="en-US"/>
            </a:br>
            <a:r>
              <a:rPr lang="en-US"/>
              <a:t>QUANG CẢNH</a:t>
            </a:r>
            <a:br>
              <a:rPr lang="en-US"/>
            </a:br>
            <a:r>
              <a:rPr lang="en-US"/>
              <a:t>TUYỆT VỜI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78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FCF41A19-B419-4404-94D4-F09AEE57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Họ dâng đế miện</a:t>
            </a:r>
            <a:br>
              <a:rPr lang="en-US" altLang="en-US"/>
            </a:br>
            <a:r>
              <a:rPr lang="en-US" altLang="en-US"/>
              <a:t>thay thế mão gai, </a:t>
            </a:r>
            <a:br>
              <a:rPr lang="en-US" altLang="en-US"/>
            </a:br>
            <a:r>
              <a:rPr lang="en-US" altLang="en-US"/>
              <a:t>Ngợi Đấng đắc thắng,</a:t>
            </a:r>
            <a:br>
              <a:rPr lang="en-US" altLang="en-US"/>
            </a:br>
            <a:r>
              <a:rPr lang="en-US" altLang="en-US"/>
              <a:t>rao danh Ngài!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82595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6270205F-7D63-4ED5-BC8C-51B39ED0E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4. Lời tung hô nghe vang chuyển khung trời,</a:t>
            </a:r>
            <a:br>
              <a:rPr lang="en-US" altLang="en-US"/>
            </a:br>
            <a:r>
              <a:rPr lang="en-US" altLang="en-US"/>
              <a:t>Điệu nhạc khải ca </a:t>
            </a:r>
            <a:br>
              <a:rPr lang="en-US" altLang="en-US"/>
            </a:br>
            <a:r>
              <a:rPr lang="en-US" altLang="en-US"/>
              <a:t>Vua muôn đời;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466685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75D3D5D5-ACD0-485B-948C-5F6E61C3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Nhìn quang cảnh khiến</a:t>
            </a:r>
            <a:br>
              <a:rPr lang="en-US" altLang="en-US"/>
            </a:br>
            <a:r>
              <a:rPr lang="en-US" altLang="en-US"/>
              <a:t>hỉ hân biết bao, </a:t>
            </a:r>
            <a:br>
              <a:rPr lang="en-US" altLang="en-US"/>
            </a:br>
            <a:r>
              <a:rPr lang="en-US" altLang="en-US"/>
              <a:t>Christ nay ngự </a:t>
            </a:r>
            <a:br>
              <a:rPr lang="en-US" altLang="en-US"/>
            </a:br>
            <a:r>
              <a:rPr lang="en-US" altLang="en-US"/>
              <a:t>ở ngôi chí cao;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880061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631F17FF-CB26-4220-B0DA-96305907E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Nguyền dâng đế miện cung tấn Thánh Chúa, </a:t>
            </a:r>
            <a:br>
              <a:rPr lang="en-US" altLang="en-US"/>
            </a:br>
            <a:r>
              <a:rPr lang="en-US" altLang="en-US"/>
              <a:t>Là Chúa các chúa, Vua muôn vua!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6163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>
            <a:extLst>
              <a:ext uri="{FF2B5EF4-FFF2-40B4-BE49-F238E27FC236}">
                <a16:creationId xmlns:a16="http://schemas.microsoft.com/office/drawing/2014/main" id="{9B790290-61B9-4631-AC6C-5ABF3445F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Kìa, ta vui trông quang cảnh tuyệt vời, Hôm nay "Thống khổ nhân" lên trời,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05588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0BAE0E86-7C94-4FB6-9F58-85540008D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Từ trận trung vinh quy vào khải môn; Thánh dân quỳ tiếp nghinh kính tôn,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431922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057E0BF8-11FD-4DD6-A6CB-B6E8F3CA8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Đồng ca xướng, </a:t>
            </a:r>
            <a:br>
              <a:rPr lang="en-US" altLang="en-US"/>
            </a:br>
            <a:r>
              <a:rPr lang="en-US" altLang="en-US"/>
              <a:t>ngợi khen Chúa </a:t>
            </a:r>
            <a:br>
              <a:rPr lang="en-US" altLang="en-US"/>
            </a:br>
            <a:r>
              <a:rPr lang="en-US" altLang="en-US"/>
              <a:t>hiển vang, </a:t>
            </a:r>
            <a:br>
              <a:rPr lang="en-US" altLang="en-US"/>
            </a:br>
            <a:r>
              <a:rPr lang="en-US" altLang="en-US"/>
              <a:t>Nguyện hiến mão đế vương huy hoàng!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6028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AD5BA220-FEF2-46EB-B16C-3D8BEF82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Nầy thiên binh tung hô Chúa muôn loài,</a:t>
            </a:r>
            <a:br>
              <a:rPr lang="en-US" altLang="en-US"/>
            </a:br>
            <a:r>
              <a:rPr lang="en-US" altLang="en-US"/>
              <a:t>Lập nhiều chiến công, vinh quy rày,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22051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F1595005-204F-4A30-BD52-B58C3A0B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Kìa, đang khi không trung rền tiếng vang, </a:t>
            </a:r>
            <a:br>
              <a:rPr lang="en-US" altLang="en-US"/>
            </a:br>
            <a:r>
              <a:rPr lang="en-US" altLang="en-US"/>
              <a:t>Mau tôn phò Chúa lên ngai vàng;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2082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656BACD-6070-43C2-8793-FF611C61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Nguyền dâng đế miện cho Đấng hiển vinh, </a:t>
            </a:r>
            <a:br>
              <a:rPr lang="en-US" altLang="en-US"/>
            </a:br>
            <a:r>
              <a:rPr lang="en-US" altLang="en-US"/>
              <a:t>Vua của các vua, Vua thanh bình!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198091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11CD601A-FEB3-43DE-890A-8496591A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Tội nhân xưa khinh Vua của muôn loài, </a:t>
            </a:r>
            <a:br>
              <a:rPr lang="en-US" altLang="en-US"/>
            </a:br>
            <a:r>
              <a:rPr lang="en-US" altLang="en-US"/>
              <a:t>Họ đội mão gai,</a:t>
            </a:r>
            <a:br>
              <a:rPr lang="en-US" altLang="en-US"/>
            </a:br>
            <a:r>
              <a:rPr lang="en-US" altLang="en-US"/>
              <a:t>bêu danh Ngài;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680514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570FD776-83A0-47FD-B33E-9A124338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Dầu vậy, nay thiên binh cùng thánh dân, </a:t>
            </a:r>
            <a:br>
              <a:rPr lang="en-US" altLang="en-US"/>
            </a:br>
            <a:r>
              <a:rPr lang="en-US" altLang="en-US"/>
              <a:t>Tung hô rằng chính </a:t>
            </a:r>
            <a:br>
              <a:rPr lang="en-US" altLang="en-US"/>
            </a:br>
            <a:r>
              <a:rPr lang="en-US" altLang="en-US"/>
              <a:t>Vua chí nhân;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00583960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</TotalTime>
  <Words>125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116 QUANG CẢNH TUYỆT VỜI</vt:lpstr>
      <vt:lpstr>1. Kìa, ta vui trông quang cảnh tuyệt vời, Hôm nay "Thống khổ nhân" lên trời, </vt:lpstr>
      <vt:lpstr>Từ trận trung vinh quy vào khải môn; Thánh dân quỳ tiếp nghinh kính tôn, </vt:lpstr>
      <vt:lpstr>Đồng ca xướng,  ngợi khen Chúa  hiển vang,  Nguyện hiến mão đế vương huy hoàng! </vt:lpstr>
      <vt:lpstr>2. Nầy thiên binh tung hô Chúa muôn loài, Lập nhiều chiến công, vinh quy rày, </vt:lpstr>
      <vt:lpstr>Kìa, đang khi không trung rền tiếng vang,  Mau tôn phò Chúa lên ngai vàng; </vt:lpstr>
      <vt:lpstr>Nguyền dâng đế miện cho Đấng hiển vinh,  Vua của các vua, Vua thanh bình! </vt:lpstr>
      <vt:lpstr>3. Tội nhân xưa khinh Vua của muôn loài,  Họ đội mão gai, bêu danh Ngài; </vt:lpstr>
      <vt:lpstr>Dầu vậy, nay thiên binh cùng thánh dân,  Tung hô rằng chính  Vua chí nhân; </vt:lpstr>
      <vt:lpstr>Họ dâng đế miện thay thế mão gai,  Ngợi Đấng đắc thắng, rao danh Ngài! </vt:lpstr>
      <vt:lpstr>4. Lời tung hô nghe vang chuyển khung trời, Điệu nhạc khải ca  Vua muôn đời; </vt:lpstr>
      <vt:lpstr>Nhìn quang cảnh khiến hỉ hân biết bao,  Christ nay ngự  ở ngôi chí cao; </vt:lpstr>
      <vt:lpstr>Nguyền dâng đế miện cung tấn Thánh Chúa,  Là Chúa các chúa, Vua muôn vua!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Thánh Ca 116 QUANG CẢNH TUYỆT VỜI</dc:title>
  <dc:creator>Phan Minh Vinh An</dc:creator>
  <cp:lastModifiedBy>Phan Minh Vinh An</cp:lastModifiedBy>
  <cp:revision>1</cp:revision>
  <dcterms:created xsi:type="dcterms:W3CDTF">2018-10-24T12:29:00Z</dcterms:created>
  <dcterms:modified xsi:type="dcterms:W3CDTF">2018-10-24T12:30:58Z</dcterms:modified>
</cp:coreProperties>
</file>