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73C0F-469A-4AAE-8CBC-B6276FF8DC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5F25-CA36-4449-95C8-1E9C1814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117</a:t>
            </a:r>
            <a:br>
              <a:rPr lang="vi-VN"/>
            </a:br>
            <a:r>
              <a:rPr lang="vi-VN"/>
              <a:t>ĐẦU JÊSUS XƯA </a:t>
            </a:r>
            <a:br>
              <a:rPr lang="vi-VN"/>
            </a:br>
            <a:r>
              <a:rPr lang="vi-VN"/>
              <a:t>CAM ĐÍNH MÃO GAI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519A74B-FB93-4122-B5AC-A315A525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Đầu Jêsus xưa</a:t>
            </a:r>
            <a:br>
              <a:rPr lang="en-US" altLang="en-US"/>
            </a:br>
            <a:r>
              <a:rPr lang="en-US" altLang="en-US"/>
              <a:t>cam đính mão gai, </a:t>
            </a:r>
            <a:br>
              <a:rPr lang="en-US" altLang="en-US"/>
            </a:br>
            <a:r>
              <a:rPr lang="en-US" altLang="en-US"/>
              <a:t>Rày gia vinh </a:t>
            </a:r>
            <a:br>
              <a:rPr lang="en-US" altLang="en-US"/>
            </a:br>
            <a:r>
              <a:rPr lang="en-US" altLang="en-US"/>
              <a:t>mão hiển oai,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9349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BA27103-CF3E-4E15-BEE6-D8E08107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Bách Thắng Vương vinh nay ai kịp Ngài, </a:t>
            </a:r>
            <a:br>
              <a:rPr lang="en-US" altLang="en-US"/>
            </a:br>
            <a:r>
              <a:rPr lang="en-US" altLang="en-US"/>
              <a:t>Vương miện kia</a:t>
            </a:r>
            <a:br>
              <a:rPr lang="en-US" altLang="en-US"/>
            </a:br>
            <a:r>
              <a:rPr lang="en-US" altLang="en-US"/>
              <a:t>trông hiển oai.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56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D4AA27D-5089-4174-9D2C-9945356A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Nầy, ngai trên thiên cung, chỗ tối cao.</a:t>
            </a:r>
            <a:br>
              <a:rPr lang="en-US" altLang="en-US"/>
            </a:br>
            <a:r>
              <a:rPr lang="en-US" altLang="en-US"/>
              <a:t>Thuộc Jêsus sướng </a:t>
            </a:r>
            <a:br>
              <a:rPr lang="en-US" altLang="en-US"/>
            </a:br>
            <a:r>
              <a:rPr lang="en-US" altLang="en-US"/>
              <a:t>biết bao;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54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D4D8A8A-CA13-41DD-A392-021FC24F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Chúa của muôn vua, Vua trên mọi trào, </a:t>
            </a:r>
            <a:br>
              <a:rPr lang="en-US" altLang="en-US"/>
            </a:br>
            <a:r>
              <a:rPr lang="en-US" altLang="en-US"/>
              <a:t>Toàn quyền do Cha </a:t>
            </a:r>
            <a:br>
              <a:rPr lang="en-US" altLang="en-US"/>
            </a:br>
            <a:r>
              <a:rPr lang="en-US" altLang="en-US"/>
              <a:t>phó giao.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26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54D9B65-A847-46AA-BB0A-5D55C560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Nguồn vui cho ai ai ở thiên đàng, Cùng ta trên khắp thế gian,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24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8C852B1-2757-47FD-BC8E-0F3EC846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Ấy kẻ Christ ban yêu thương vẹn toàn. </a:t>
            </a:r>
            <a:br>
              <a:rPr lang="en-US" altLang="en-US"/>
            </a:br>
            <a:r>
              <a:rPr lang="en-US" altLang="en-US"/>
              <a:t>Được tường danh Vua hiển vang.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4272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37AF2A7-4DA8-4EF8-BE2A-A11FB0BF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Họ được Ngài ban thập giá với bao nhục ô, ân điển lớn lao;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089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A441C49-9208-406A-99CC-20F63F5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Phức phức danh thơm muôn thu ngạt ngào, Vui trời, ôi vui khiết cao.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77630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102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117 ĐẦU JÊSUS XƯA  CAM ĐÍNH MÃO GAI</vt:lpstr>
      <vt:lpstr>1. Đầu Jêsus xưa cam đính mão gai,  Rày gia vinh  mão hiển oai, </vt:lpstr>
      <vt:lpstr>Bách Thắng Vương vinh nay ai kịp Ngài,  Vương miện kia trông hiển oai. </vt:lpstr>
      <vt:lpstr>2. Nầy, ngai trên thiên cung, chỗ tối cao. Thuộc Jêsus sướng  biết bao; </vt:lpstr>
      <vt:lpstr>Chúa của muôn vua, Vua trên mọi trào,  Toàn quyền do Cha  phó giao. </vt:lpstr>
      <vt:lpstr>3. Nguồn vui cho ai ai ở thiên đàng, Cùng ta trên khắp thế gian, </vt:lpstr>
      <vt:lpstr>Ấy kẻ Christ ban yêu thương vẹn toàn.  Được tường danh Vua hiển vang.</vt:lpstr>
      <vt:lpstr>4. Họ được Ngài ban thập giá với bao nhục ô, ân điển lớn lao; </vt:lpstr>
      <vt:lpstr>Phức phức danh thơm muôn thu ngạt ngào, Vui trời, ôi vui khiết cao.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117 ĐẦU JÊSUS XƯA  CAM ĐÍNH MÃO GAI</dc:title>
  <dc:creator>Phan Minh Vinh An</dc:creator>
  <cp:lastModifiedBy>Phan Minh Vinh An</cp:lastModifiedBy>
  <cp:revision>1</cp:revision>
  <dcterms:created xsi:type="dcterms:W3CDTF">2018-10-24T12:31:04Z</dcterms:created>
  <dcterms:modified xsi:type="dcterms:W3CDTF">2018-10-24T12:32:33Z</dcterms:modified>
</cp:coreProperties>
</file>