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8ABF1-5D97-4F49-931C-5A215933FAA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9762A-AD5F-4B82-9F18-7B7EF9D9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2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118</a:t>
            </a:r>
            <a:br>
              <a:rPr lang="en-US"/>
            </a:br>
            <a:r>
              <a:rPr lang="en-US"/>
              <a:t>THẦY TẾ LỄ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F5D2DB53-3B5F-4E05-A60A-39C94531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Cùng đến chúc tôn Thầy Tế lễ ta, </a:t>
            </a:r>
            <a:br>
              <a:rPr lang="en-US" altLang="en-US"/>
            </a:br>
            <a:r>
              <a:rPr lang="en-US" altLang="en-US"/>
              <a:t>Ngày ngày hân hoan</a:t>
            </a:r>
            <a:br>
              <a:rPr lang="en-US" altLang="en-US"/>
            </a:br>
            <a:r>
              <a:rPr lang="en-US" altLang="en-US"/>
              <a:t>đồng ca;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509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B2A4DDC-B6DE-40D7-81BC-CAD8EA05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Ngợi Chúa thăng thiên, mang trên ngực Ngài bảng ghi tên ta nào phai.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0295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785764A-CC48-41C1-908F-D050654B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Tại đất Chúa xưa </a:t>
            </a:r>
            <a:br>
              <a:rPr lang="en-US" altLang="en-US"/>
            </a:br>
            <a:r>
              <a:rPr lang="en-US" altLang="en-US"/>
              <a:t>từng đổ huyết ra, </a:t>
            </a:r>
            <a:br>
              <a:rPr lang="en-US" altLang="en-US"/>
            </a:br>
            <a:r>
              <a:rPr lang="en-US" altLang="en-US"/>
              <a:t>Gội sạch muôn </a:t>
            </a:r>
            <a:br>
              <a:rPr lang="en-US" altLang="en-US"/>
            </a:br>
            <a:r>
              <a:rPr lang="en-US" altLang="en-US"/>
              <a:t>muôn tội ta;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614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F78C3A4-90B5-46FF-8311-71BEDA8B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Rày Chúa luôn luôn thay ta cầu nguyện, Trước ngôi thi ân thượng thiên.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1771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05D8323-08A9-444A-B2A5-B0C29C7A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Còn có tánh ta </a:t>
            </a:r>
            <a:br>
              <a:rPr lang="en-US" altLang="en-US"/>
            </a:br>
            <a:r>
              <a:rPr lang="en-US" altLang="en-US"/>
              <a:t>Ngài vẫn cảm thương, </a:t>
            </a:r>
            <a:br>
              <a:rPr lang="en-US" altLang="en-US"/>
            </a:br>
            <a:r>
              <a:rPr lang="en-US" altLang="en-US"/>
              <a:t>Vì hồn thân ta hèn ươn;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3226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F08C5DA-B5E0-410F-BC14-17CB6D16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Vì Chúa thắng </a:t>
            </a:r>
            <a:br>
              <a:rPr lang="en-US" altLang="en-US"/>
            </a:br>
            <a:r>
              <a:rPr lang="en-US" altLang="en-US"/>
              <a:t>quân Sa-tan vẹn toàn, </a:t>
            </a:r>
            <a:br>
              <a:rPr lang="en-US" altLang="en-US"/>
            </a:br>
            <a:r>
              <a:rPr lang="en-US" altLang="en-US"/>
              <a:t>Giữ ta luôn luôn </a:t>
            </a:r>
            <a:br>
              <a:rPr lang="en-US" altLang="en-US"/>
            </a:br>
            <a:r>
              <a:rPr lang="en-US" altLang="en-US"/>
              <a:t>bình 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309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52A1C6E-62C5-433B-A447-8065E7E4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Từ ái Chúa ta </a:t>
            </a:r>
            <a:br>
              <a:rPr lang="en-US" altLang="en-US"/>
            </a:br>
            <a:r>
              <a:rPr lang="en-US" altLang="en-US"/>
              <a:t>nào có biến tan, </a:t>
            </a:r>
            <a:br>
              <a:rPr lang="en-US" altLang="en-US"/>
            </a:br>
            <a:r>
              <a:rPr lang="en-US" altLang="en-US"/>
              <a:t>Vượt trên không gian,</a:t>
            </a:r>
            <a:br>
              <a:rPr lang="en-US" altLang="en-US"/>
            </a:br>
            <a:r>
              <a:rPr lang="en-US" altLang="en-US"/>
              <a:t>thời gian;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9656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DDBCE5A-D7B3-400B-B624-157A8655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Ngài chết thế ta </a:t>
            </a:r>
            <a:br>
              <a:rPr lang="en-US" altLang="en-US"/>
            </a:br>
            <a:r>
              <a:rPr lang="en-US" altLang="en-US"/>
              <a:t>nơi Gô-gô-tha, </a:t>
            </a:r>
            <a:br>
              <a:rPr lang="en-US" altLang="en-US"/>
            </a:br>
            <a:r>
              <a:rPr lang="en-US" altLang="en-US"/>
              <a:t>Sống trên </a:t>
            </a:r>
            <a:br>
              <a:rPr lang="en-US" altLang="en-US"/>
            </a:br>
            <a:r>
              <a:rPr lang="en-US" altLang="en-US"/>
              <a:t>thiên cung vì ta.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935859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71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118 THẦY TẾ LỄ TA</vt:lpstr>
      <vt:lpstr>1. Cùng đến chúc tôn Thầy Tế lễ ta,  Ngày ngày hân hoan đồng ca; </vt:lpstr>
      <vt:lpstr>Ngợi Chúa thăng thiên, mang trên ngực Ngài bảng ghi tên ta nào phai. </vt:lpstr>
      <vt:lpstr>2. Tại đất Chúa xưa  từng đổ huyết ra,  Gội sạch muôn  muôn tội ta; </vt:lpstr>
      <vt:lpstr>Rày Chúa luôn luôn thay ta cầu nguyện, Trước ngôi thi ân thượng thiên. </vt:lpstr>
      <vt:lpstr>3. Còn có tánh ta  Ngài vẫn cảm thương,  Vì hồn thân ta hèn ươn; </vt:lpstr>
      <vt:lpstr>Vì Chúa thắng  quân Sa-tan vẹn toàn,  Giữ ta luôn luôn  bình an. </vt:lpstr>
      <vt:lpstr>4. Từ ái Chúa ta  nào có biến tan,  Vượt trên không gian, thời gian; </vt:lpstr>
      <vt:lpstr>Ngài chết thế ta  nơi Gô-gô-tha,  Sống trên  thiên cung vì ta.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118 THẦY TẾ LỄ TA</dc:title>
  <dc:creator>Phan Minh Vinh An</dc:creator>
  <cp:lastModifiedBy>Phan Minh Vinh An</cp:lastModifiedBy>
  <cp:revision>1</cp:revision>
  <dcterms:created xsi:type="dcterms:W3CDTF">2018-10-24T12:32:37Z</dcterms:created>
  <dcterms:modified xsi:type="dcterms:W3CDTF">2018-10-24T12:34:40Z</dcterms:modified>
</cp:coreProperties>
</file>