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9"/>
  </p:notesMasterIdLst>
  <p:sldIdLst>
    <p:sldId id="256" r:id="rId2"/>
    <p:sldId id="283" r:id="rId3"/>
    <p:sldId id="350" r:id="rId4"/>
    <p:sldId id="364" r:id="rId5"/>
    <p:sldId id="365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7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16938-4CEA-4DD8-A20C-8A406A6729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5CF37-78A3-4569-9B58-0B00AF3E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7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Thánh Ca 119</a:t>
            </a:r>
            <a:br>
              <a:rPr lang="fr-FR"/>
            </a:br>
            <a:r>
              <a:rPr lang="fr-FR"/>
              <a:t>JÊSUS QUANG LÂM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7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9E2B-F564-4C1C-9CD7-35406366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Kìa, ức muôn thần binh cất tiếng hô vang dậy bốn phương, Ngàn vạn vị thiên sứ đứng quanh chư thánh trông khiêm nhường,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75499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F88CB58F-0450-4FC1-9547-00899E82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Kìa, Jêsus hiện ra đầy hồng ân hào quang sáng choang, Hoan nghinh môn đồ khỏi trần gian.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18928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67385899-8F0D-45EE-BBF0-90F87971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Ôi, chừng nào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Jêsus Christ hồi lai?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Tôi hoan ca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tôn vinh Ngài: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57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9AD5FD16-34D4-4547-924F-3939B874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"Jêsus quang lâm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Ha-lê-lu-gia!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Ha-lê-lu-gia! A-men,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Ha-lê-lu-gia! A-men.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891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553D0261-8266-4C8D-837A-26BE4B6B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Ồ, xiết bao mừng vui, chết chóc nay không còn nhiễu tôi, Nào bịnh tật, </a:t>
            </a:r>
            <a:br>
              <a:rPr lang="en-US" altLang="en-US"/>
            </a:br>
            <a:r>
              <a:rPr lang="en-US" altLang="en-US"/>
              <a:t>tang chế, khóc lóc, buồn lo tiêu tan rồi.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29813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DAC14DC-BADD-4272-893B-28683633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Giờ Jêsus quang lâm đầy không trung hào quang sáng choang,</a:t>
            </a:r>
            <a:br>
              <a:rPr lang="en-US" altLang="en-US"/>
            </a:br>
            <a:r>
              <a:rPr lang="en-US" altLang="en-US"/>
              <a:t>Hoan nghinh môn đồ khỏi trần gian.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64815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637A8D0-B07D-4F94-BB69-BA6C64740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Ôi, chừng nào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Jêsus Christ hồi lai? Tôi hoan ca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tôn vinh Ngài: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339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E4220C12-A594-47FE-BD5B-BA43C351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"Jêsus quang lâm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Ha-lê-lu-gia!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Ha-lê-lu-gia! A-men, Ha-lê-lu-gia! A-men.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48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E06E764A-EE44-4C03-876F-869406B31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Hoặc giữa khi rạng đông, ánh sáng ban mai vừa ửng soi. Vầng dương quang lộ ra xé tan màn tối trên muôn loài.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4114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E204A308-5A81-4CB6-9834-6722D104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Thì Jêsus hiện ra đầy vinh hiển, hào quang sáng choang, Hoan nghinh môn đồ khỏi trần gian.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0665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45CC1DCA-02DC-4C98-AAA0-0B3E6A97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Ôi, chừng nào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Jêsus Christ hồi lai?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Tôi hoan ca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tôn vinh Ngài: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81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19C1364-301F-4935-A678-820C843F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"Jêsus quang lâm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Ha-lê-lu-gia!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Ha-lê-lu-gia! A-men,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Ha-lê-lu-gia! A-men.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47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B14EE608-F52C-460B-98C4-A1203C31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Giờ tái lâm nào ai </a:t>
            </a:r>
            <a:br>
              <a:rPr lang="en-US" altLang="en-US"/>
            </a:br>
            <a:r>
              <a:rPr lang="en-US" altLang="en-US"/>
              <a:t>biết đâu giữa trưa </a:t>
            </a:r>
            <a:br>
              <a:rPr lang="en-US" altLang="en-US"/>
            </a:br>
            <a:r>
              <a:rPr lang="en-US" altLang="en-US"/>
              <a:t>hoặc nửa đêm. </a:t>
            </a:r>
            <a:br>
              <a:rPr lang="en-US" altLang="en-US"/>
            </a:br>
            <a:r>
              <a:rPr lang="en-US" altLang="en-US"/>
              <a:t>Bầu trời đầy âm u, lúc nhân loại ngủ mê im lìm.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91120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E174E6B-9649-4820-8EEB-2958CABE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Thình lình từ không trung hiện ra muôn hào quang sáng choang, </a:t>
            </a:r>
            <a:br>
              <a:rPr lang="en-US" altLang="en-US"/>
            </a:br>
            <a:r>
              <a:rPr lang="en-US" altLang="en-US"/>
              <a:t>Hoan nghinh môn đồ khỏi trần gian.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37591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A5CE8C3C-1014-4AF0-A894-C6ADADDA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Ôi, chừng nào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Jêsus Christ hồi lai?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Tôi hoan ca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tôn vinh Ngài: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211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69E4574-1FBA-497A-B222-B1756BD0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Jêsus quang lâm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Ha-lê-lu-gia!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Ha-lê-lu-gia! A-men,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Ha-lê-lu-gia! A-men.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91940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</TotalTime>
  <Words>187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119 JÊSUS QUANG LÂM</vt:lpstr>
      <vt:lpstr>1. Hoặc giữa khi rạng đông, ánh sáng ban mai vừa ửng soi. Vầng dương quang lộ ra xé tan màn tối trên muôn loài. </vt:lpstr>
      <vt:lpstr>Thì Jêsus hiện ra đầy vinh hiển, hào quang sáng choang, Hoan nghinh môn đồ khỏi trần gian. </vt:lpstr>
      <vt:lpstr>Ôi, chừng nào  Jêsus Christ hồi lai?  Tôi hoan ca  tôn vinh Ngài: </vt:lpstr>
      <vt:lpstr>"Jêsus quang lâm Ha-lê-lu-gia!  Ha-lê-lu-gia! A-men,  Ha-lê-lu-gia! A-men. </vt:lpstr>
      <vt:lpstr>2. Giờ tái lâm nào ai  biết đâu giữa trưa  hoặc nửa đêm.  Bầu trời đầy âm u, lúc nhân loại ngủ mê im lìm. </vt:lpstr>
      <vt:lpstr>Thình lình từ không trung hiện ra muôn hào quang sáng choang,  Hoan nghinh môn đồ khỏi trần gian. </vt:lpstr>
      <vt:lpstr>Ôi, chừng nào  Jêsus Christ hồi lai?  Tôi hoan ca  tôn vinh Ngài: </vt:lpstr>
      <vt:lpstr>Jêsus quang lâm  Ha-lê-lu-gia!  Ha-lê-lu-gia! A-men, Ha-lê-lu-gia! A-men.</vt:lpstr>
      <vt:lpstr>3. Kìa, ức muôn thần binh cất tiếng hô vang dậy bốn phương, Ngàn vạn vị thiên sứ đứng quanh chư thánh trông khiêm nhường, </vt:lpstr>
      <vt:lpstr>Kìa, Jêsus hiện ra đầy hồng ân hào quang sáng choang, Hoan nghinh môn đồ khỏi trần gian. </vt:lpstr>
      <vt:lpstr>Ôi, chừng nào  Jêsus Christ hồi lai?  Tôi hoan ca  tôn vinh Ngài: </vt:lpstr>
      <vt:lpstr>"Jêsus quang lâm Ha-lê-lu-gia!  Ha-lê-lu-gia! A-men, Ha-lê-lu-gia! A-men.</vt:lpstr>
      <vt:lpstr>4. Ồ, xiết bao mừng vui, chết chóc nay không còn nhiễu tôi, Nào bịnh tật,  tang chế, khóc lóc, buồn lo tiêu tan rồi. </vt:lpstr>
      <vt:lpstr>Giờ Jêsus quang lâm đầy không trung hào quang sáng choang, Hoan nghinh môn đồ khỏi trần gian. </vt:lpstr>
      <vt:lpstr>Ôi, chừng nào  Jêsus Christ hồi lai? Tôi hoan ca  tôn vinh Ngài: </vt:lpstr>
      <vt:lpstr>"Jêsus quang lâm Ha-lê-lu-gia!  Ha-lê-lu-gia! A-men, Ha-lê-lu-gia! A-men.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Thánh Ca 119 JÊSUS QUANG LÂM</dc:title>
  <dc:creator>Phan Minh Vinh An</dc:creator>
  <cp:lastModifiedBy>Phan Minh Vinh An</cp:lastModifiedBy>
  <cp:revision>2</cp:revision>
  <dcterms:created xsi:type="dcterms:W3CDTF">2018-10-24T12:34:50Z</dcterms:created>
  <dcterms:modified xsi:type="dcterms:W3CDTF">2018-10-24T12:37:18Z</dcterms:modified>
</cp:coreProperties>
</file>