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8"/>
  </p:notesMasterIdLst>
  <p:sldIdLst>
    <p:sldId id="256" r:id="rId2"/>
    <p:sldId id="283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63" r:id="rId12"/>
    <p:sldId id="362" r:id="rId13"/>
    <p:sldId id="361" r:id="rId14"/>
    <p:sldId id="360" r:id="rId15"/>
    <p:sldId id="359" r:id="rId16"/>
    <p:sldId id="3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77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54E68-0C15-4986-B052-42719B06B4F3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87881-D3F4-479A-A873-0C5AD58F1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65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120</a:t>
            </a:r>
            <a:br>
              <a:rPr lang="en-US"/>
            </a:br>
            <a:r>
              <a:rPr lang="en-US"/>
              <a:t>HA-LÊ-LU-GIA! </a:t>
            </a:r>
            <a:br>
              <a:rPr lang="en-US"/>
            </a:br>
            <a:r>
              <a:rPr lang="en-US"/>
              <a:t>CHÚA TÁI LÂM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7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8420C2D1-E13D-4D5C-9616-E7F04148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 hân hoan nhìn những vết đinh hiển vinh Ngài mang; Ta hân hoan nhìn những vết đinh </a:t>
            </a:r>
            <a:br>
              <a:rPr lang="en-US" altLang="en-US"/>
            </a:br>
            <a:r>
              <a:rPr lang="en-US" altLang="en-US"/>
              <a:t>hiển vinh Ngài mang.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160391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BD4F09C9-CF5F-48C3-B2A8-512195B8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4. Bao năm muôn vật nóng lòng trông Ngài, Nay hoan hỉ thấy Vua hồi lai;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088834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7CC85425-DFB1-4627-B3EA-A1B9910A5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Xưa kia môn đồ </a:t>
            </a:r>
            <a:br>
              <a:rPr lang="en-US" altLang="en-US"/>
            </a:br>
            <a:r>
              <a:rPr lang="en-US" altLang="en-US"/>
              <a:t>đã bị khinh nhạo, Hôm nay Chúa tiếp lên trời cao.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35900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111402A5-ACF6-41AA-939D-07B2D9B84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Ha-lê-lu-gia! Chúa đến hôm nay vui mừng thay! </a:t>
            </a:r>
            <a:br>
              <a:rPr lang="en-US" altLang="en-US"/>
            </a:br>
            <a:r>
              <a:rPr lang="en-US" altLang="en-US"/>
              <a:t>Ha-lê-lu-gia! Chúa đến hôm nay vui mừng thay!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58887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1E8EB892-DB73-4A54-98CA-406C34DF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5. A-men! Môn đồ khá quỳ trước Ngài, Tôn vinh tán mỹ quanh bệ ngai;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214252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B51C8DB5-714C-4E93-9F6E-617F1DF2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Xin Jêsus dùng phép quyền giáng hạ,</a:t>
            </a:r>
            <a:br>
              <a:rPr lang="en-US" altLang="en-US"/>
            </a:br>
            <a:r>
              <a:rPr lang="en-US" altLang="en-US"/>
              <a:t>Tuyên dương đoán ngữ công bình ra!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35733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C270E288-352A-4E39-94FF-4B0B4BF5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Ôi, Giê-hô-va! nước hiển vinh đây cai trị luôn! Ôi, Giê-hô-va! nước hiển vinh đây cai trị luôn!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5481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0B905913-F473-431F-B550-0985932B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Kìa, Jêsus đã </a:t>
            </a:r>
            <a:br>
              <a:rPr lang="en-US" altLang="en-US"/>
            </a:br>
            <a:r>
              <a:rPr lang="en-US" altLang="en-US"/>
              <a:t>chết vì nhân loại </a:t>
            </a:r>
            <a:br>
              <a:rPr lang="en-US" altLang="en-US"/>
            </a:br>
            <a:r>
              <a:rPr lang="en-US" altLang="en-US"/>
              <a:t>nay đương cỡi </a:t>
            </a:r>
            <a:br>
              <a:rPr lang="en-US" altLang="en-US"/>
            </a:br>
            <a:r>
              <a:rPr lang="en-US" altLang="en-US"/>
              <a:t>áng mây hồi lai;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92201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371521C-3B2E-4EE6-93B3-AF2BB187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Thiên dân muôn vàn đón chờ sứ đoàn, theo xa giá xuống nơi trần gian.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0728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99E93391-B1AD-4517-9ED1-D1042B369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Ha-lê-lu-gia! Chúa tái lâm thế gian làm Vua; </a:t>
            </a:r>
            <a:br>
              <a:rPr lang="en-US" altLang="en-US"/>
            </a:br>
            <a:r>
              <a:rPr lang="en-US" altLang="en-US"/>
              <a:t>Ha-lê-lu-gia! Chúa tái lâm thế gian làm Vua.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24597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FDD8161-39F2-4BC4-8C99-5468ECEB8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Nhân gian nay nhìn Chúa phục lâm kìa,</a:t>
            </a:r>
            <a:br>
              <a:rPr lang="en-US" altLang="en-US"/>
            </a:br>
            <a:r>
              <a:rPr lang="en-US" altLang="en-US"/>
              <a:t>oai nghi chói lói</a:t>
            </a:r>
            <a:br>
              <a:rPr lang="en-US" altLang="en-US"/>
            </a:br>
            <a:r>
              <a:rPr lang="en-US" altLang="en-US"/>
              <a:t>vương bào kia;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074387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95B49D10-6FAD-4FB6-982E-16155773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Ai khinh khi, từng bán, nộp, trêu, đùa,</a:t>
            </a:r>
            <a:br>
              <a:rPr lang="en-US" altLang="en-US"/>
            </a:br>
            <a:r>
              <a:rPr lang="en-US" altLang="en-US"/>
              <a:t>Đem thân Chúa đóng</a:t>
            </a:r>
            <a:br>
              <a:rPr lang="en-US" altLang="en-US"/>
            </a:br>
            <a:r>
              <a:rPr lang="en-US" altLang="en-US"/>
              <a:t>đinh ngày xưa,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177092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E5A2636-ED14-4E65-A6F5-FC63861C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Kêu la ân hận lúc thấy Chúa tái lâm trần gian; </a:t>
            </a:r>
            <a:br>
              <a:rPr lang="en-US" altLang="en-US"/>
            </a:br>
            <a:r>
              <a:rPr lang="en-US" altLang="en-US"/>
              <a:t>Kêu la ân hận lúc thấy Chúa tái lâm trần gian.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235230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129FCFFC-4555-412D-B29B-56BA59F88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Thân vinh quang còn vết sẹo kia kìa, </a:t>
            </a:r>
            <a:br>
              <a:rPr lang="en-US" altLang="en-US"/>
            </a:br>
            <a:r>
              <a:rPr lang="en-US" altLang="en-US"/>
              <a:t>Hôm nay chiếu sáng </a:t>
            </a:r>
            <a:br>
              <a:rPr lang="en-US" altLang="en-US"/>
            </a:br>
            <a:r>
              <a:rPr lang="en-US" altLang="en-US"/>
              <a:t>muôn nghìn tia;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38145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3E05C7E5-ACD3-44B3-95CF-7D5D2EC0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Trông lên thân ngọc, thánh đồ vui mừng,</a:t>
            </a:r>
            <a:br>
              <a:rPr lang="en-US" altLang="en-US"/>
            </a:br>
            <a:r>
              <a:rPr lang="en-US" altLang="en-US"/>
              <a:t>Thêm tôn quý, </a:t>
            </a:r>
            <a:br>
              <a:rPr lang="en-US" altLang="en-US"/>
            </a:br>
            <a:r>
              <a:rPr lang="en-US" altLang="en-US"/>
              <a:t>mến yêu bội phân;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4245461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</TotalTime>
  <Words>197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Presentation1</vt:lpstr>
      <vt:lpstr>Thánh Ca 120 HA-LÊ-LU-GIA!  CHÚA TÁI LÂM</vt:lpstr>
      <vt:lpstr>1. Kìa, Jêsus đã  chết vì nhân loại  nay đương cỡi  áng mây hồi lai; </vt:lpstr>
      <vt:lpstr>Thiên dân muôn vàn đón chờ sứ đoàn, theo xa giá xuống nơi trần gian. </vt:lpstr>
      <vt:lpstr>Ha-lê-lu-gia! Chúa tái lâm thế gian làm Vua;  Ha-lê-lu-gia! Chúa tái lâm thế gian làm Vua.</vt:lpstr>
      <vt:lpstr>2. Nhân gian nay nhìn Chúa phục lâm kìa, oai nghi chói lói vương bào kia; </vt:lpstr>
      <vt:lpstr>Ai khinh khi, từng bán, nộp, trêu, đùa, Đem thân Chúa đóng đinh ngày xưa, </vt:lpstr>
      <vt:lpstr>Kêu la ân hận lúc thấy Chúa tái lâm trần gian;  Kêu la ân hận lúc thấy Chúa tái lâm trần gian. </vt:lpstr>
      <vt:lpstr>3. Thân vinh quang còn vết sẹo kia kìa,  Hôm nay chiếu sáng  muôn nghìn tia; </vt:lpstr>
      <vt:lpstr>Trông lên thân ngọc, thánh đồ vui mừng, Thêm tôn quý,  mến yêu bội phân; </vt:lpstr>
      <vt:lpstr>Ta hân hoan nhìn những vết đinh hiển vinh Ngài mang; Ta hân hoan nhìn những vết đinh  hiển vinh Ngài mang.</vt:lpstr>
      <vt:lpstr>4. Bao năm muôn vật nóng lòng trông Ngài, Nay hoan hỉ thấy Vua hồi lai;</vt:lpstr>
      <vt:lpstr> Xưa kia môn đồ  đã bị khinh nhạo, Hôm nay Chúa tiếp lên trời cao. </vt:lpstr>
      <vt:lpstr>Ha-lê-lu-gia! Chúa đến hôm nay vui mừng thay!  Ha-lê-lu-gia! Chúa đến hôm nay vui mừng thay! </vt:lpstr>
      <vt:lpstr>5. A-men! Môn đồ khá quỳ trước Ngài, Tôn vinh tán mỹ quanh bệ ngai; </vt:lpstr>
      <vt:lpstr>Xin Jêsus dùng phép quyền giáng hạ, Tuyên dương đoán ngữ công bình ra! </vt:lpstr>
      <vt:lpstr>Ôi, Giê-hô-va! nước hiển vinh đây cai trị luôn! Ôi, Giê-hô-va! nước hiển vinh đây cai trị luôn!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Thánh Ca 120 HA-LÊ-LU-GIA!  CHÚA TÁI LÂM</dc:title>
  <dc:creator>Phan Minh Vinh An</dc:creator>
  <cp:lastModifiedBy>Phan Minh Vinh An</cp:lastModifiedBy>
  <cp:revision>1</cp:revision>
  <dcterms:created xsi:type="dcterms:W3CDTF">2018-10-24T12:37:22Z</dcterms:created>
  <dcterms:modified xsi:type="dcterms:W3CDTF">2018-10-24T12:42:44Z</dcterms:modified>
</cp:coreProperties>
</file>