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7"/>
  </p:notesMasterIdLst>
  <p:sldIdLst>
    <p:sldId id="256" r:id="rId2"/>
    <p:sldId id="283" r:id="rId3"/>
    <p:sldId id="350" r:id="rId4"/>
    <p:sldId id="351" r:id="rId5"/>
    <p:sldId id="352" r:id="rId6"/>
    <p:sldId id="353" r:id="rId7"/>
    <p:sldId id="362" r:id="rId8"/>
    <p:sldId id="363" r:id="rId9"/>
    <p:sldId id="364" r:id="rId10"/>
    <p:sldId id="361" r:id="rId11"/>
    <p:sldId id="360" r:id="rId12"/>
    <p:sldId id="365" r:id="rId13"/>
    <p:sldId id="366" r:id="rId14"/>
    <p:sldId id="359" r:id="rId15"/>
    <p:sldId id="358" r:id="rId16"/>
    <p:sldId id="367" r:id="rId17"/>
    <p:sldId id="368" r:id="rId18"/>
    <p:sldId id="357" r:id="rId19"/>
    <p:sldId id="356" r:id="rId20"/>
    <p:sldId id="369" r:id="rId21"/>
    <p:sldId id="370" r:id="rId22"/>
    <p:sldId id="355" r:id="rId23"/>
    <p:sldId id="354" r:id="rId24"/>
    <p:sldId id="371" r:id="rId25"/>
    <p:sldId id="3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21E7-24CB-41C0-B414-AC0F1DA24B3A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7071-597F-493E-ABDF-29AC498A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121</a:t>
            </a:r>
            <a:br>
              <a:rPr lang="en-US"/>
            </a:br>
            <a:r>
              <a:rPr lang="en-US"/>
              <a:t>KÌA, CHÚA 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C80F51F-F5D9-4499-9914-2D2B2F2A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Quyền lực đời nay tan như khói mây, bầu trời rền kia xa giá chuyển xoay.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9486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A8CCD8B-67CE-41D7-AB61-3FECC4EC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Khá kíp báo ân điển </a:t>
            </a:r>
            <a:br>
              <a:rPr lang="en-US" altLang="en-US"/>
            </a:br>
            <a:r>
              <a:rPr lang="en-US" altLang="en-US"/>
              <a:t>cho trần gian, </a:t>
            </a:r>
            <a:br>
              <a:rPr lang="en-US" altLang="en-US"/>
            </a:br>
            <a:r>
              <a:rPr lang="en-US" altLang="en-US"/>
              <a:t>giữa lúc tiếng loa chót đang dội vang.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524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FA9EF5E-4EA5-42A7-B7CD-EFE7B29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Jêsus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Chúa đến vinh hiển oai quyền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3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AC82342-68E2-4907-A3BA-EED87CEB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đắc thắng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đến cai trị đây,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hồi lai!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61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87E632D-7A31-4F7C-9F9A-B8A0BA5A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Dầu liệt cường tự cao nhưng chóng tan, </a:t>
            </a:r>
            <a:br>
              <a:rPr lang="en-US" altLang="en-US"/>
            </a:br>
            <a:r>
              <a:rPr lang="en-US" altLang="en-US"/>
              <a:t>kìa Ngài gần lập thiên quốc vững 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470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B019B50-DF74-427F-82D9-9C7CED0E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Kết thúc cảnh bi thống </a:t>
            </a:r>
            <a:br>
              <a:rPr lang="en-US" altLang="en-US"/>
            </a:br>
            <a:r>
              <a:rPr lang="en-US" altLang="en-US"/>
              <a:t>nơi trần ai, </a:t>
            </a:r>
            <a:br>
              <a:rPr lang="en-US" altLang="en-US"/>
            </a:br>
            <a:r>
              <a:rPr lang="en-US" altLang="en-US"/>
              <a:t>các thánh hỡi </a:t>
            </a:r>
            <a:br>
              <a:rPr lang="en-US" altLang="en-US"/>
            </a:br>
            <a:r>
              <a:rPr lang="en-US" altLang="en-US"/>
              <a:t>hô Jêsus hồi lai.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8508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2E0E1CF-24F4-4CB3-A957-BF4AE0E3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Jêsus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Chúa đến vinh hiển oai quyền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1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0FFFFDF-F3A7-46A8-B51B-E8F6F60F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đắc thắng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đến cai trị đây,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hồi lai!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0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0BF9F26-36E1-49FA-B9CE-E4D707C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Thật mềm mại, nầy Chiên Con Chúa Cha! Thật hùng cường, </a:t>
            </a:r>
            <a:br>
              <a:rPr lang="en-US" altLang="en-US"/>
            </a:br>
            <a:r>
              <a:rPr lang="en-US" altLang="en-US"/>
              <a:t>kia Sư tử Giu-đa!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1720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FB42C7E-2BA5-4C47-9EFD-7F9898EC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Khoác áo trắng </a:t>
            </a:r>
            <a:br>
              <a:rPr lang="en-US" altLang="en-US"/>
            </a:br>
            <a:r>
              <a:rPr lang="en-US" altLang="en-US"/>
              <a:t>trinh nữ xinh đẹp thay, hớn hở đón Jêsus </a:t>
            </a:r>
            <a:br>
              <a:rPr lang="en-US" altLang="en-US"/>
            </a:br>
            <a:r>
              <a:rPr lang="en-US" altLang="en-US"/>
              <a:t>đang hồi lai.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634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B351DFF8-86C3-45E0-BE25-19B34FC2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Cùng chờ đợi </a:t>
            </a:r>
            <a:br>
              <a:rPr lang="en-US" altLang="en-US"/>
            </a:br>
            <a:r>
              <a:rPr lang="en-US" altLang="en-US"/>
              <a:t>nhìn lên chư thánh ơi,</a:t>
            </a:r>
            <a:br>
              <a:rPr lang="en-US" altLang="en-US"/>
            </a:br>
            <a:r>
              <a:rPr lang="en-US" altLang="en-US"/>
              <a:t>bầu trời rền oanh </a:t>
            </a:r>
            <a:br>
              <a:rPr lang="en-US" altLang="en-US"/>
            </a:br>
            <a:r>
              <a:rPr lang="en-US" altLang="en-US"/>
              <a:t>lôi vang khắp nơi.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7764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F5C5940-AE08-4BFE-B5B3-C0AD84B5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Jêsus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Chúa đến vinh hiển oai quyền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0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B9279EE-D525-4F50-B20F-EAF67303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đắc thắng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đến cai trị đây,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hồi lai!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35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96B50DB-4F48-4C28-89B8-6A0E57CC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Nầy, người tội Jêsus khuyên đến ngay. </a:t>
            </a:r>
            <a:br>
              <a:rPr lang="en-US" altLang="en-US"/>
            </a:br>
            <a:r>
              <a:rPr lang="en-US" altLang="en-US"/>
              <a:t>Kìa, Ngài cầu cho anh </a:t>
            </a:r>
            <a:br>
              <a:rPr lang="en-US" altLang="en-US"/>
            </a:br>
            <a:r>
              <a:rPr lang="en-US" altLang="en-US"/>
              <a:t>tha thiết thay.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65658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EA948C3-E8CC-4C09-BD61-345A8713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Đến gấp gấp ân điển không còn lâu. </a:t>
            </a:r>
            <a:br>
              <a:rPr lang="en-US" altLang="en-US"/>
            </a:br>
            <a:r>
              <a:rPr lang="en-US" altLang="en-US"/>
              <a:t>Lúc Chúa đến anh tiếc than kịp đâu.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0974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4402B18-52F2-464C-81BE-A7089810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Jêsus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Chúa đến vinh hiển oai quyền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1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3176164-B8B7-4D79-AF09-7E3C1D24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đắc thắng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đến cai trị đây,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hồi lai!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5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5760772-3F3D-4617-B993-90038D6F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Hãy chiếu sáng đèn các anh cần khêu, </a:t>
            </a:r>
            <a:br>
              <a:rPr lang="en-US" altLang="en-US"/>
            </a:br>
            <a:r>
              <a:rPr lang="en-US" altLang="en-US"/>
              <a:t>sẵn rước Chúa khi </a:t>
            </a:r>
            <a:br>
              <a:rPr lang="en-US" altLang="en-US"/>
            </a:br>
            <a:r>
              <a:rPr lang="en-US" altLang="en-US"/>
              <a:t>tiếng loa rền kêu.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0745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E669CCB-C3DF-4758-AD56-EECD4183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Jêsus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Chúa đến vinh hiển oai quyền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7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FD48E21-7117-486E-952A-B279EAF5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đắc thắng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đến cai trị đây,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hồi lai!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4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397DBE-C0B3-42C3-9662-97D955A0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Nầy là lời Jêsus </a:t>
            </a:r>
            <a:br>
              <a:rPr lang="en-US" altLang="en-US"/>
            </a:br>
            <a:r>
              <a:rPr lang="en-US" altLang="en-US"/>
              <a:t>tuyên hứa đây, </a:t>
            </a:r>
            <a:br>
              <a:rPr lang="en-US" altLang="en-US"/>
            </a:br>
            <a:r>
              <a:rPr lang="en-US" altLang="en-US"/>
              <a:t>Ngài chuộc tội ban </a:t>
            </a:r>
            <a:br>
              <a:rPr lang="en-US" altLang="en-US"/>
            </a:br>
            <a:r>
              <a:rPr lang="en-US" altLang="en-US"/>
              <a:t>linh ân cứu nay.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6360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442126-AC9F-466C-A49D-ED4E895F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Áo phiếu huyết luôn với kim miện ban, các thánh hỡi, đem phước âm truyền vang.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539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5BC10F4-0E7C-4B62-8AD1-C139B2CB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Ấy Jêsus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Chúa đến vinh hiển oai quyền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8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E16DACB-705C-4E97-B177-970663D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đắc thắng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nay đến cai trị đây,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kìa Chúa đến!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Jêsus hồi lai!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515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170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121 KÌA, CHÚA ĐẾN</vt:lpstr>
      <vt:lpstr>1. Cùng chờ đợi  nhìn lên chư thánh ơi, bầu trời rền oanh  lôi vang khắp nơi. </vt:lpstr>
      <vt:lpstr>Hãy chiếu sáng đèn các anh cần khêu,  sẵn rước Chúa khi  tiếng loa rền kêu. </vt:lpstr>
      <vt:lpstr>Kìa, Chúa đến!  Ấy Jêsus đến!  Cứu Chúa đến vinh hiển oai quyền thay! </vt:lpstr>
      <vt:lpstr>Chúa đắc thắng  nay đến cai trị đây, kìa Chúa đến!  Jêsus hồi lai! </vt:lpstr>
      <vt:lpstr>2. Nầy là lời Jêsus  tuyên hứa đây,  Ngài chuộc tội ban  linh ân cứu nay. </vt:lpstr>
      <vt:lpstr>Áo phiếu huyết luôn với kim miện ban, các thánh hỡi, đem phước âm truyền vang.</vt:lpstr>
      <vt:lpstr>Kìa, Chúa đến!  Ấy Jêsus đến!  Cứu Chúa đến vinh hiển oai quyền thay! </vt:lpstr>
      <vt:lpstr>Chúa đắc thắng  nay đến cai trị đây, kìa Chúa đến!  Jêsus hồi lai! </vt:lpstr>
      <vt:lpstr>3. Quyền lực đời nay tan như khói mây, bầu trời rền kia xa giá chuyển xoay. </vt:lpstr>
      <vt:lpstr>Khá kíp báo ân điển  cho trần gian,  giữa lúc tiếng loa chót đang dội vang. </vt:lpstr>
      <vt:lpstr>Kìa, Chúa đến!  Ấy Jêsus đến!  Cứu Chúa đến vinh hiển oai quyền thay! </vt:lpstr>
      <vt:lpstr>Chúa đắc thắng  nay đến cai trị đây, kìa Chúa đến!  Jêsus hồi lai! </vt:lpstr>
      <vt:lpstr>4. Dầu liệt cường tự cao nhưng chóng tan,  kìa Ngài gần lập thiên quốc vững an. </vt:lpstr>
      <vt:lpstr>Kết thúc cảnh bi thống  nơi trần ai,  các thánh hỡi  hô Jêsus hồi lai.</vt:lpstr>
      <vt:lpstr>Kìa, Chúa đến!  Ấy Jêsus đến!  Cứu Chúa đến vinh hiển oai quyền thay! </vt:lpstr>
      <vt:lpstr>Chúa đắc thắng  nay đến cai trị đây, kìa Chúa đến!  Jêsus hồi lai! </vt:lpstr>
      <vt:lpstr>5. Thật mềm mại, nầy Chiên Con Chúa Cha! Thật hùng cường,  kia Sư tử Giu-đa! </vt:lpstr>
      <vt:lpstr>Khoác áo trắng  trinh nữ xinh đẹp thay, hớn hở đón Jêsus  đang hồi lai.</vt:lpstr>
      <vt:lpstr>Kìa, Chúa đến!  Ấy Jêsus đến!  Cứu Chúa đến vinh hiển oai quyền thay! </vt:lpstr>
      <vt:lpstr>Chúa đắc thắng  nay đến cai trị đây, kìa Chúa đến!  Jêsus hồi lai! </vt:lpstr>
      <vt:lpstr>6. Nầy, người tội Jêsus khuyên đến ngay.  Kìa, Ngài cầu cho anh  tha thiết thay. </vt:lpstr>
      <vt:lpstr>Đến gấp gấp ân điển không còn lâu.  Lúc Chúa đến anh tiếc than kịp đâu.</vt:lpstr>
      <vt:lpstr>Kìa, Chúa đến!  Ấy Jêsus đến!  Cứu Chúa đến vinh hiển oai quyền thay! </vt:lpstr>
      <vt:lpstr>Chúa đắc thắng  nay đến cai trị đây, kìa Chúa đến!  Jêsus hồi lai!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121 KÌA, CHÚA ĐẾN</dc:title>
  <dc:creator>Phan Minh Vinh An</dc:creator>
  <cp:lastModifiedBy>Phan Minh Vinh An</cp:lastModifiedBy>
  <cp:revision>1</cp:revision>
  <dcterms:created xsi:type="dcterms:W3CDTF">2018-10-24T12:55:37Z</dcterms:created>
  <dcterms:modified xsi:type="dcterms:W3CDTF">2018-10-24T13:02:12Z</dcterms:modified>
</cp:coreProperties>
</file>