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09DD5-4FA8-4312-BAE6-0CDA4D2CD1C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69A83-5697-4551-B264-51FDAA4F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30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122</a:t>
            </a:r>
            <a:br>
              <a:rPr lang="en-US"/>
            </a:br>
            <a:r>
              <a:rPr lang="en-US"/>
              <a:t>ĐỜN VÀNG REO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36D137F-7C8E-4CD6-A012-77B6EB07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Hiển vinh diệu kỳ</a:t>
            </a:r>
            <a:br>
              <a:rPr lang="en-US" altLang="en-US"/>
            </a:br>
            <a:r>
              <a:rPr lang="en-US" altLang="en-US"/>
              <a:t>Vua Thánh ta!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Ha-lê-lu-gia! A-men.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42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477553FB-31D2-49ED-A1B0-5EF349F6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Đờn vàng reo, </a:t>
            </a:r>
            <a:br>
              <a:rPr lang="en-US" altLang="en-US"/>
            </a:br>
            <a:r>
              <a:rPr lang="en-US" altLang="en-US"/>
              <a:t>dậy vang tiếng </a:t>
            </a:r>
            <a:br>
              <a:rPr lang="en-US" altLang="en-US"/>
            </a:br>
            <a:r>
              <a:rPr lang="en-US" altLang="en-US"/>
              <a:t>du dương, </a:t>
            </a:r>
            <a:br>
              <a:rPr lang="en-US" altLang="en-US"/>
            </a:br>
            <a:r>
              <a:rPr lang="en-US" altLang="en-US"/>
              <a:t>Khắp nước Chúa </a:t>
            </a:r>
            <a:br>
              <a:rPr lang="en-US" altLang="en-US"/>
            </a:br>
            <a:r>
              <a:rPr lang="en-US" altLang="en-US"/>
              <a:t>hoà khúc khải hoàn;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1622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6795BE0-E19E-4FFA-87EE-CA6A69F3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Trời mừng vui </a:t>
            </a:r>
            <a:br>
              <a:rPr lang="en-US" altLang="en-US"/>
            </a:br>
            <a:r>
              <a:rPr lang="en-US" altLang="en-US"/>
              <a:t>vì Jêsus lên ngai, </a:t>
            </a:r>
            <a:br>
              <a:rPr lang="en-US" altLang="en-US"/>
            </a:br>
            <a:r>
              <a:rPr lang="en-US" altLang="en-US"/>
              <a:t>Lấy ái đức trị </a:t>
            </a:r>
            <a:br>
              <a:rPr lang="en-US" altLang="en-US"/>
            </a:br>
            <a:r>
              <a:rPr lang="en-US" altLang="en-US"/>
              <a:t>khắp muôn loài; Jêsus ngồi trên ngôi vẻ vang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5890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FFD5495-20BD-4A2C-9A35-666654F4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Duy một Ngài </a:t>
            </a:r>
            <a:br>
              <a:rPr lang="en-US" altLang="en-US"/>
            </a:br>
            <a:r>
              <a:rPr lang="en-US" altLang="en-US"/>
              <a:t>quân lâm thế gian.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Ha-lê-lu-gia! A-men.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7567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CDB0B3F-2044-48C0-B715-868B0987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Mừng Jêsus loà ra ánh vinh quang, Khiến thánh quốc trọng quý vô vàn;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6562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52C3D42-CD1F-4CF5-AB73-1DBB49C8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Nụ cười Vua làm </a:t>
            </a:r>
            <a:br>
              <a:rPr lang="en-US" altLang="en-US"/>
            </a:br>
            <a:r>
              <a:rPr lang="en-US" altLang="en-US"/>
              <a:t>dân thánh hân hoan, Dẫu ở đất, dường ở thiên đàng; Chúng tôi nghiệm tâm nhân ái nay,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1215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EB89A93-D689-40F0-8EE1-3FDD440C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Kính khen tình yêu </a:t>
            </a:r>
            <a:br>
              <a:rPr lang="en-US" altLang="en-US"/>
            </a:br>
            <a:r>
              <a:rPr lang="en-US" altLang="en-US"/>
              <a:t>vô đối thay.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Ha-lê-lu-gia! A-men.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944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5DF91AC-8C0F-4B7E-AC37-AB2E99FB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Lạy Jêsus, nguyền mau tái lâm nay, </a:t>
            </a:r>
            <a:br>
              <a:rPr lang="en-US" altLang="en-US"/>
            </a:br>
            <a:r>
              <a:rPr lang="en-US" altLang="en-US"/>
              <a:t>Ước sớm thấy ngày</a:t>
            </a:r>
            <a:br>
              <a:rPr lang="en-US" altLang="en-US"/>
            </a:br>
            <a:r>
              <a:rPr lang="en-US" altLang="en-US"/>
              <a:t>vẻ vang nầy;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4586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7414E22-2856-481C-855E-9AF44071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Giờ kèn vang, truyền kêu lúc kinh nguy, Đất biến mất, trời cuốn tức thì; </a:t>
            </a:r>
            <a:br>
              <a:rPr lang="en-US" altLang="en-US"/>
            </a:br>
            <a:r>
              <a:rPr lang="en-US" altLang="en-US"/>
              <a:t>Gảy kim cầm </a:t>
            </a:r>
            <a:br>
              <a:rPr lang="en-US" altLang="en-US"/>
            </a:br>
            <a:r>
              <a:rPr lang="en-US" altLang="en-US"/>
              <a:t>thiên dân xướng ca,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107614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75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Thánh Ca 122 ĐỜN VÀNG REO</vt:lpstr>
      <vt:lpstr>1. Đờn vàng reo,  dậy vang tiếng  du dương,  Khắp nước Chúa  hoà khúc khải hoàn; </vt:lpstr>
      <vt:lpstr>Trời mừng vui  vì Jêsus lên ngai,  Lấy ái đức trị  khắp muôn loài; Jêsus ngồi trên ngôi vẻ vang </vt:lpstr>
      <vt:lpstr>Duy một Ngài  quân lâm thế gian.  Ha-lê-lu-gia!  Ha-lê-lu-gia!  Ha-lê-lu-gia! A-men. </vt:lpstr>
      <vt:lpstr>2. Mừng Jêsus loà ra ánh vinh quang, Khiến thánh quốc trọng quý vô vàn; </vt:lpstr>
      <vt:lpstr>Nụ cười Vua làm  dân thánh hân hoan, Dẫu ở đất, dường ở thiên đàng; Chúng tôi nghiệm tâm nhân ái nay, </vt:lpstr>
      <vt:lpstr>Kính khen tình yêu  vô đối thay.  Ha-lê-lu-gia!  Ha-lê-lu-gia!  Ha-lê-lu-gia! A-men. </vt:lpstr>
      <vt:lpstr>3. Lạy Jêsus, nguyền mau tái lâm nay,  Ước sớm thấy ngày vẻ vang nầy; </vt:lpstr>
      <vt:lpstr>Giờ kèn vang, truyền kêu lúc kinh nguy, Đất biến mất, trời cuốn tức thì;  Gảy kim cầm  thiên dân xướng ca, </vt:lpstr>
      <vt:lpstr>Hiển vinh diệu kỳ Vua Thánh ta!  Ha-lê-lu-gia!  Ha-lê-lu-gia!  Ha-lê-lu-gia! A-men.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122 ĐỜN VÀNG REO</dc:title>
  <dc:creator>Phan Minh Vinh An</dc:creator>
  <cp:lastModifiedBy>Phan Minh Vinh An</cp:lastModifiedBy>
  <cp:revision>1</cp:revision>
  <dcterms:created xsi:type="dcterms:W3CDTF">2018-10-24T13:02:25Z</dcterms:created>
  <dcterms:modified xsi:type="dcterms:W3CDTF">2018-10-24T13:04:58Z</dcterms:modified>
</cp:coreProperties>
</file>