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5"/>
  </p:notesMasterIdLst>
  <p:sldIdLst>
    <p:sldId id="256" r:id="rId2"/>
    <p:sldId id="283" r:id="rId3"/>
    <p:sldId id="360" r:id="rId4"/>
    <p:sldId id="359" r:id="rId5"/>
    <p:sldId id="358" r:id="rId6"/>
    <p:sldId id="357" r:id="rId7"/>
    <p:sldId id="356" r:id="rId8"/>
    <p:sldId id="355" r:id="rId9"/>
    <p:sldId id="354" r:id="rId10"/>
    <p:sldId id="353" r:id="rId11"/>
    <p:sldId id="352" r:id="rId12"/>
    <p:sldId id="351" r:id="rId13"/>
    <p:sldId id="35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C757B-41A7-443C-9F94-90687D32CCD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ACCCD-4AAE-4E9B-8756-6A9108EAF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8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123</a:t>
            </a:r>
            <a:br>
              <a:rPr lang="en-US"/>
            </a:br>
            <a:r>
              <a:rPr lang="en-US"/>
              <a:t>XA XA TRÊN NGỌN NÚI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737A464-FC37-4C03-9622-17E66B8F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Ôi Jêsus Christ, Đất hứa vinh quang do Ngài ban, Ôi Jêsus Christ, Đất hứa vinh quang do Ngài ban.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4673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BBE46A9-5563-4579-8F1F-9223E045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Tôi đang khêu đèn sáng rực lên hoài, Nghe theo Chúa, tránh xa đường sai;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0806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02E13F2-429B-4CF5-BD02-F6B97BB83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Không trung mong Jêsus phục lâm liền, Đưa lên nước Chúa vui bình yên;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95588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90BB-E2E7-4480-B83B-76784E25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Tâm tôi đương nguyền: Hỡi Chúa, xin mau mau phục lâm! Tâm tôi đương nguyền: Hỡi Chúa, xin mau mau phục lâm.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0842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239E877B-2ACF-4728-8A3F-6BC2FF27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Xa xa trên ngọn núi miền đông kìa,</a:t>
            </a:r>
            <a:br>
              <a:rPr lang="en-US" altLang="en-US"/>
            </a:br>
            <a:r>
              <a:rPr lang="en-US" altLang="en-US"/>
              <a:t>Dương quang chói lói muôn nghìn tia;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1112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5FB555D7-321D-4D5D-85F5-0561927E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Tâm linh ơi, bừng mắt vùng dậy nhìn, </a:t>
            </a:r>
            <a:br>
              <a:rPr lang="en-US" altLang="en-US"/>
            </a:br>
            <a:r>
              <a:rPr lang="en-US" altLang="en-US"/>
              <a:t>Vui ca xướng, </a:t>
            </a:r>
            <a:br>
              <a:rPr lang="en-US" altLang="en-US"/>
            </a:br>
            <a:r>
              <a:rPr lang="en-US" altLang="en-US"/>
              <a:t>thức canh, cầu xin;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9015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E32D0F5-9645-40B6-9E18-60480456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Jêsus ngươi kìa, khởi tái lâm trên đường diệu vinh, Jêsus ngươi kìa, khởi tái lâm trên đường diệu vinh.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6001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D21483A-96D5-4D2F-A871-41F256E1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Christ ôi, tôi từng tháng đợi năm chờ, </a:t>
            </a:r>
            <a:br>
              <a:rPr lang="en-US" altLang="en-US"/>
            </a:br>
            <a:r>
              <a:rPr lang="en-US" altLang="en-US"/>
              <a:t>Trông mong Chúa suốt đêm nằm mơ;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450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030C7CC-75B6-441E-BD07-0DB5891E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Nơi nhân gian thật ảm đạm kinh hoàng,</a:t>
            </a:r>
            <a:br>
              <a:rPr lang="en-US" altLang="en-US"/>
            </a:br>
            <a:r>
              <a:rPr lang="en-US" altLang="en-US"/>
              <a:t>Tôi không thể ngắm xem thần quang;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6774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06A5AFC-C2FC-41EF-B00E-C15CF8C0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Ôi Jêsus Christ, Chúa sẽ quang lâm khi nào đây? </a:t>
            </a:r>
            <a:br>
              <a:rPr lang="en-US" altLang="en-US"/>
            </a:br>
            <a:r>
              <a:rPr lang="en-US" altLang="en-US"/>
              <a:t>Ôi Jêsus Christ, Chúa sẽ quang lâm khi nào đây.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00898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7276F6C-FB82-4808-84EC-ED45826E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Nay mai đây Ngài cứu chuộc vẹn toàn, Sao mai đã ló, đêm hầu tan;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8384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340EC04-DAFF-4B27-8495-AD178280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Cho tôi đây dầu </a:t>
            </a:r>
            <a:br>
              <a:rPr lang="en-US" altLang="en-US"/>
            </a:br>
            <a:r>
              <a:rPr lang="en-US" altLang="en-US"/>
              <a:t>ở địa vị nào, </a:t>
            </a:r>
            <a:br>
              <a:rPr lang="en-US" altLang="en-US"/>
            </a:br>
            <a:r>
              <a:rPr lang="en-US" altLang="en-US"/>
              <a:t>Luôn trông </a:t>
            </a:r>
            <a:br>
              <a:rPr lang="en-US" altLang="en-US"/>
            </a:br>
            <a:r>
              <a:rPr lang="en-US" altLang="en-US"/>
              <a:t>Chúa tái lâm từ cao;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31238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193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123 XA XA TRÊN NGỌN NÚI</vt:lpstr>
      <vt:lpstr>1. Xa xa trên ngọn núi miền đông kìa, Dương quang chói lói muôn nghìn tia; </vt:lpstr>
      <vt:lpstr>Tâm linh ơi, bừng mắt vùng dậy nhìn,  Vui ca xướng,  thức canh, cầu xin; </vt:lpstr>
      <vt:lpstr>Jêsus ngươi kìa, khởi tái lâm trên đường diệu vinh, Jêsus ngươi kìa, khởi tái lâm trên đường diệu vinh. </vt:lpstr>
      <vt:lpstr>2. Christ ôi, tôi từng tháng đợi năm chờ,  Trông mong Chúa suốt đêm nằm mơ; </vt:lpstr>
      <vt:lpstr>Nơi nhân gian thật ảm đạm kinh hoàng, Tôi không thể ngắm xem thần quang; </vt:lpstr>
      <vt:lpstr>Ôi Jêsus Christ, Chúa sẽ quang lâm khi nào đây?  Ôi Jêsus Christ, Chúa sẽ quang lâm khi nào đây. </vt:lpstr>
      <vt:lpstr>3. Nay mai đây Ngài cứu chuộc vẹn toàn, Sao mai đã ló, đêm hầu tan; </vt:lpstr>
      <vt:lpstr>Cho tôi đây dầu  ở địa vị nào,  Luôn trông  Chúa tái lâm từ cao; </vt:lpstr>
      <vt:lpstr>Ôi Jêsus Christ, Đất hứa vinh quang do Ngài ban, Ôi Jêsus Christ, Đất hứa vinh quang do Ngài ban. </vt:lpstr>
      <vt:lpstr>4. Tôi đang khêu đèn sáng rực lên hoài, Nghe theo Chúa, tránh xa đường sai; </vt:lpstr>
      <vt:lpstr>Không trung mong Jêsus phục lâm liền, Đưa lên nước Chúa vui bình yên; </vt:lpstr>
      <vt:lpstr>Tâm tôi đương nguyền: Hỡi Chúa, xin mau mau phục lâm! Tâm tôi đương nguyền: Hỡi Chúa, xin mau mau phục lâm.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123 XA XA TRÊN NGỌN NÚI</dc:title>
  <dc:creator>Phan Minh Vinh An</dc:creator>
  <cp:lastModifiedBy>Phan Minh Vinh An</cp:lastModifiedBy>
  <cp:revision>1</cp:revision>
  <dcterms:created xsi:type="dcterms:W3CDTF">2018-10-24T13:08:34Z</dcterms:created>
  <dcterms:modified xsi:type="dcterms:W3CDTF">2018-10-24T13:10:10Z</dcterms:modified>
</cp:coreProperties>
</file>