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sldIdLst>
    <p:sldId id="256" r:id="rId2"/>
    <p:sldId id="283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7" autoAdjust="0"/>
  </p:normalViewPr>
  <p:slideViewPr>
    <p:cSldViewPr snapToGrid="0">
      <p:cViewPr>
        <p:scale>
          <a:sx n="100" d="100"/>
          <a:sy n="100" d="100"/>
        </p:scale>
        <p:origin x="936" y="4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F187E-B632-4270-AD54-5EE5AA09050A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B0BB2-4F23-413F-ABF5-EF0F45115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6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124</a:t>
            </a:r>
            <a:br>
              <a:rPr lang="en-US"/>
            </a:br>
            <a:r>
              <a:rPr lang="en-US"/>
              <a:t>JÊSUS SẮP ĐẾN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7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0D22CEB3-6C7F-4180-AA0F-8E77F760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Lâu nay tôi đương chờ mong Chúa đây, xin mau đến, Jêsus thân ái!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0578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0E2964A9-8A0A-4B11-A1B4-D6BD40EA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Trông Sao Mai sớm hiện ra chói soi, xua đuổi tan tội ô, họa tai; </a:t>
            </a:r>
            <a:br>
              <a:rPr lang="en-US" altLang="en-US"/>
            </a:br>
            <a:r>
              <a:rPr lang="en-US" altLang="en-US"/>
              <a:t>bóng tối hôm nay không còn bao lâu,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28543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160E1225-E291-43BE-B11D-6470B3AE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Chúa tái lâm, </a:t>
            </a:r>
            <a:br>
              <a:rPr lang="en-US" altLang="en-US"/>
            </a:br>
            <a:r>
              <a:rPr lang="en-US" altLang="en-US"/>
              <a:t>ô hân hạnh thay! </a:t>
            </a:r>
            <a:br>
              <a:rPr lang="en-US" altLang="en-US"/>
            </a:br>
            <a:r>
              <a:rPr lang="en-US" altLang="en-US"/>
              <a:t>Kìa phương đông vầng thần quang </a:t>
            </a:r>
            <a:br>
              <a:rPr lang="en-US" altLang="en-US"/>
            </a:br>
            <a:r>
              <a:rPr lang="en-US" altLang="en-US"/>
              <a:t>lấp ló,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45430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B8D9F90-8573-42C2-B11F-6ED803539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Jêsus chắc đến, </a:t>
            </a:r>
            <a:br>
              <a:rPr lang="en-US" altLang="en-US"/>
            </a:br>
            <a:r>
              <a:rPr lang="en-US" altLang="en-US"/>
              <a:t>hầu đến đấy! Kìa phương đông vầng thần quang lấp ló, Jêsus chắc đến, ngày gần đây.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2060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52A303D2-8120-4DF7-BEC3-CD9C26C4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Khi dương quang soi lòa trong buổi mai, </a:t>
            </a:r>
            <a:br>
              <a:rPr lang="en-US" altLang="en-US"/>
            </a:br>
            <a:r>
              <a:rPr lang="en-US" altLang="en-US"/>
              <a:t>hay trong lúc canh </a:t>
            </a:r>
            <a:br>
              <a:rPr lang="en-US" altLang="en-US"/>
            </a:br>
            <a:r>
              <a:rPr lang="en-US" altLang="en-US"/>
              <a:t>trường êm ái;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1381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EE4772D3-A2BD-4CD4-BD80-DDBFDA21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Châu môn kia trên trời đang mở toang, thiên sứ lâm hào quang rực thay.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2620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60ACA98-DEB9-4AB0-BD41-DBD64833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Thỏ thẻ bên tai tôi lời dịu êm, lúc thiên binh trên cao đồng ca: Kỳ diệu thay, kìa chuyện vui thỏa bấy! Jêsus sắp đến làm Vua ta.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69708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9B27E148-8364-4D1F-99C9-EE3E3A73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Kỳ diệu thay, kìa chuyện vui thỏa bấy! Jêsus sắp đến ngự trị ta.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178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92421FA1-A4F7-481E-80D2-861B268BF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Khi lưu tâm tôi thầm nghe tiếng chân Jêsus lướt trên thời gian nay.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9450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CDDD271-F26D-49B7-9355-F31075D7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Tương lai kia tuy màn đêm bủa giăng,</a:t>
            </a:r>
            <a:br>
              <a:rPr lang="en-US" altLang="en-US"/>
            </a:br>
            <a:r>
              <a:rPr lang="en-US" altLang="en-US"/>
              <a:t>được sáng ra nhờ </a:t>
            </a:r>
            <a:br>
              <a:rPr lang="en-US" altLang="en-US"/>
            </a:br>
            <a:r>
              <a:rPr lang="en-US" altLang="en-US"/>
              <a:t>hy vọng đây.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068892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ACA666D5-8479-4D47-BDF4-5782A8D2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Hỡi thiên binh, khảy kim cầm vang lên, khúc thiên ca rất linh động đây. </a:t>
            </a:r>
            <a:br>
              <a:rPr lang="en-US" altLang="en-US"/>
            </a:br>
            <a:r>
              <a:rPr lang="en-US" altLang="en-US"/>
              <a:t>Màn trần gian mờ mịt nay sắp cuốn,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90500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D76773A3-A5C9-4591-BDD7-D679A0E6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Jêsus chắc đến, </a:t>
            </a:r>
            <a:br>
              <a:rPr lang="en-US" altLang="en-US"/>
            </a:br>
            <a:r>
              <a:rPr lang="en-US" altLang="en-US"/>
              <a:t>hầu đến đấy. </a:t>
            </a:r>
            <a:br>
              <a:rPr lang="en-US" altLang="en-US"/>
            </a:br>
            <a:r>
              <a:rPr lang="en-US" altLang="en-US"/>
              <a:t>Màn trần gian mờ mịt nay sắp cuốn, Jêsus chắc đến, ngày gần đây.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7095670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</TotalTime>
  <Words>176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124 JÊSUS SẮP ĐẾN</vt:lpstr>
      <vt:lpstr>1. Khi dương quang soi lòa trong buổi mai,  hay trong lúc canh  trường êm ái; </vt:lpstr>
      <vt:lpstr>Châu môn kia trên trời đang mở toang, thiên sứ lâm hào quang rực thay. </vt:lpstr>
      <vt:lpstr>Thỏ thẻ bên tai tôi lời dịu êm, lúc thiên binh trên cao đồng ca: Kỳ diệu thay, kìa chuyện vui thỏa bấy! Jêsus sắp đến làm Vua ta.</vt:lpstr>
      <vt:lpstr> Kỳ diệu thay, kìa chuyện vui thỏa bấy! Jêsus sắp đến ngự trị ta.</vt:lpstr>
      <vt:lpstr>2. Khi lưu tâm tôi thầm nghe tiếng chân Jêsus lướt trên thời gian nay. </vt:lpstr>
      <vt:lpstr>Tương lai kia tuy màn đêm bủa giăng, được sáng ra nhờ  hy vọng đây. </vt:lpstr>
      <vt:lpstr>Hỡi thiên binh, khảy kim cầm vang lên, khúc thiên ca rất linh động đây.  Màn trần gian mờ mịt nay sắp cuốn, </vt:lpstr>
      <vt:lpstr>Jêsus chắc đến,  hầu đến đấy.  Màn trần gian mờ mịt nay sắp cuốn, Jêsus chắc đến, ngày gần đây.</vt:lpstr>
      <vt:lpstr>3. Lâu nay tôi đương chờ mong Chúa đây, xin mau đến, Jêsus thân ái! </vt:lpstr>
      <vt:lpstr>Trông Sao Mai sớm hiện ra chói soi, xua đuổi tan tội ô, họa tai;  bóng tối hôm nay không còn bao lâu, </vt:lpstr>
      <vt:lpstr>Chúa tái lâm,  ô hân hạnh thay!  Kìa phương đông vầng thần quang  lấp ló, </vt:lpstr>
      <vt:lpstr>Jêsus chắc đến,  hầu đến đấy! Kìa phương đông vầng thần quang lấp ló, Jêsus chắc đến, ngày gần đây.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Thánh Ca 124 JÊSUS SẮP ĐẾN</dc:title>
  <dc:creator>Phan Minh Vinh An</dc:creator>
  <cp:lastModifiedBy>Phan Minh Vinh An</cp:lastModifiedBy>
  <cp:revision>1</cp:revision>
  <dcterms:created xsi:type="dcterms:W3CDTF">2018-10-24T13:10:23Z</dcterms:created>
  <dcterms:modified xsi:type="dcterms:W3CDTF">2018-10-24T13:13:19Z</dcterms:modified>
</cp:coreProperties>
</file>