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83" r:id="rId3"/>
    <p:sldId id="350" r:id="rId4"/>
    <p:sldId id="351" r:id="rId5"/>
    <p:sldId id="361" r:id="rId6"/>
    <p:sldId id="352" r:id="rId7"/>
    <p:sldId id="353" r:id="rId8"/>
    <p:sldId id="366" r:id="rId9"/>
    <p:sldId id="367" r:id="rId10"/>
    <p:sldId id="355" r:id="rId11"/>
    <p:sldId id="356" r:id="rId12"/>
    <p:sldId id="364" r:id="rId13"/>
    <p:sldId id="365" r:id="rId14"/>
    <p:sldId id="358" r:id="rId15"/>
    <p:sldId id="359" r:id="rId16"/>
    <p:sldId id="362" r:id="rId17"/>
    <p:sldId id="3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2A40C-9163-45DC-BE15-C8318F149B3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B4BE5-A4F9-443C-A605-4CCFA335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125</a:t>
            </a:r>
            <a:br>
              <a:rPr lang="en-US"/>
            </a:br>
            <a:r>
              <a:rPr lang="en-US"/>
              <a:t>CHẤM DỨT CẢNH KHỔ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4800D93-D16B-48DF-9864-2C702E0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Sa-tan hết </a:t>
            </a:r>
            <a:br>
              <a:rPr lang="en-US" altLang="en-US"/>
            </a:br>
            <a:r>
              <a:rPr lang="en-US" altLang="en-US"/>
              <a:t>cám dỗ ta rồi, </a:t>
            </a:r>
            <a:br>
              <a:rPr lang="en-US" altLang="en-US"/>
            </a:br>
            <a:r>
              <a:rPr lang="en-US" altLang="en-US"/>
              <a:t>Tội khiên </a:t>
            </a:r>
            <a:br>
              <a:rPr lang="en-US" altLang="en-US"/>
            </a:br>
            <a:r>
              <a:rPr lang="en-US" altLang="en-US"/>
              <a:t>tiêu mất đời đời;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7625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C95EC35-7A86-4E12-8222-48DF2102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Cùng cực sầu than </a:t>
            </a:r>
            <a:br>
              <a:rPr lang="en-US" altLang="en-US"/>
            </a:br>
            <a:r>
              <a:rPr lang="en-US" altLang="en-US"/>
              <a:t>nay phải lui. </a:t>
            </a:r>
            <a:br>
              <a:rPr lang="en-US" altLang="en-US"/>
            </a:br>
            <a:r>
              <a:rPr lang="en-US" altLang="en-US"/>
              <a:t>Ở nước Chúa </a:t>
            </a:r>
            <a:br>
              <a:rPr lang="en-US" altLang="en-US"/>
            </a:br>
            <a:r>
              <a:rPr lang="en-US" altLang="en-US"/>
              <a:t>muôn đời vui.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814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8D9A920-A61E-41A6-8E9A-E671AF0F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Hỡi Chúa, các con chờ đợi thành tâm Nguyện Chúa kíp kíp phục lâm;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85C47CA-C41C-43EF-9DE1-EC43860A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Chấm dứt đêm u sầu, chùi sạch dòng lệ thấm, Bước vào thiên quốc ca cầm.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4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43697C6-1D39-49E2-A706-DF33ACA5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Cầu xin Chân Chúa </a:t>
            </a:r>
            <a:br>
              <a:rPr lang="en-US" altLang="en-US"/>
            </a:br>
            <a:r>
              <a:rPr lang="en-US" altLang="en-US"/>
              <a:t>mau lai hoàn, </a:t>
            </a:r>
            <a:br>
              <a:rPr lang="en-US" altLang="en-US"/>
            </a:br>
            <a:r>
              <a:rPr lang="en-US" altLang="en-US"/>
              <a:t>Lộ tia minh đán </a:t>
            </a:r>
            <a:br>
              <a:rPr lang="en-US" altLang="en-US"/>
            </a:br>
            <a:r>
              <a:rPr lang="en-US" altLang="en-US"/>
              <a:t>huy hoàng;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587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9139BD1-F2DD-48FE-9883-9ACDC124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Nguyền ngày cực lạc </a:t>
            </a:r>
            <a:br>
              <a:rPr lang="en-US" altLang="en-US"/>
            </a:br>
            <a:r>
              <a:rPr lang="en-US" altLang="en-US"/>
              <a:t>mau phát quang. </a:t>
            </a:r>
            <a:br>
              <a:rPr lang="en-US" altLang="en-US"/>
            </a:br>
            <a:r>
              <a:rPr lang="en-US" altLang="en-US"/>
              <a:t>Chấm dứt cảnh </a:t>
            </a:r>
            <a:br>
              <a:rPr lang="en-US" altLang="en-US"/>
            </a:br>
            <a:r>
              <a:rPr lang="en-US" altLang="en-US"/>
              <a:t>đêm lụy chan.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4916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CF24ADC-C87C-45EA-A66C-B886E2A6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Hỡi Chúa, các con chờ đợi thành tâm Nguyện Chúa kíp kíp phục lâm;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5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A360F1D-7EEF-41F4-A4C9-97532515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Chấm dứt đêm u sầu, chùi sạch dòng lệ thấm, Bước vào thiên quốc ca cầm.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FF5C93F2-7B0E-4630-A8A6-CCB76B22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Rồi đây chung kết</a:t>
            </a:r>
            <a:br>
              <a:rPr lang="en-US" altLang="en-US"/>
            </a:br>
            <a:r>
              <a:rPr lang="en-US" altLang="en-US"/>
              <a:t>cảnh đêm trường, </a:t>
            </a:r>
            <a:br>
              <a:rPr lang="en-US" altLang="en-US"/>
            </a:br>
            <a:r>
              <a:rPr lang="en-US" altLang="en-US"/>
              <a:t>Còn đâu in ngấn </a:t>
            </a:r>
            <a:br>
              <a:rPr lang="en-US" altLang="en-US"/>
            </a:br>
            <a:r>
              <a:rPr lang="en-US" altLang="en-US"/>
              <a:t>lụy hường,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8390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A931D10-7EDD-47C1-B661-15B48A4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Sạch tội tình, </a:t>
            </a:r>
            <a:br>
              <a:rPr lang="en-US" altLang="en-US"/>
            </a:br>
            <a:r>
              <a:rPr lang="en-US" altLang="en-US"/>
              <a:t>tiêu tan tử vương,</a:t>
            </a:r>
            <a:br>
              <a:rPr lang="en-US" altLang="en-US"/>
            </a:br>
            <a:r>
              <a:rPr lang="en-US" altLang="en-US"/>
              <a:t>Chấm dứt thống tâm</a:t>
            </a:r>
            <a:br>
              <a:rPr lang="en-US" altLang="en-US"/>
            </a:br>
            <a:r>
              <a:rPr lang="en-US" altLang="en-US"/>
              <a:t>sầu thương.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693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5FD1C74-FE9B-4AC1-A2BE-F173E162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Hỡi Chúa, các con chờ đợi thành tâm Nguyện Chúa kíp kíp phục lâm;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F3EF0CC-F494-42DD-962B-5A986DFA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Chấm dứt đêm u sầu, chùi sạch dòng lệ thấm, Bước vào thiên quốc ca cầm.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3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2C92975-CEBC-4DF0-8CA0-80BA014F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Mọi lòng nhơn tử </a:t>
            </a:r>
            <a:br>
              <a:rPr lang="en-US" altLang="en-US"/>
            </a:br>
            <a:r>
              <a:rPr lang="en-US" altLang="en-US"/>
              <a:t>ly tan tành, </a:t>
            </a:r>
            <a:br>
              <a:rPr lang="en-US" altLang="en-US"/>
            </a:br>
            <a:r>
              <a:rPr lang="en-US" altLang="en-US"/>
              <a:t>Trùng phùng </a:t>
            </a:r>
            <a:br>
              <a:rPr lang="en-US" altLang="en-US"/>
            </a:br>
            <a:r>
              <a:rPr lang="en-US" altLang="en-US"/>
              <a:t>yêu mến trọn tình;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3819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618B31F-F2DA-4FE8-9302-120272A1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Tại bàn thờ xưa </a:t>
            </a:r>
            <a:br>
              <a:rPr lang="en-US" altLang="en-US"/>
            </a:br>
            <a:r>
              <a:rPr lang="en-US" altLang="en-US"/>
              <a:t>ai xả sinh, </a:t>
            </a:r>
            <a:br>
              <a:rPr lang="en-US" altLang="en-US"/>
            </a:br>
            <a:r>
              <a:rPr lang="en-US" altLang="en-US"/>
              <a:t>Ắt sống, </a:t>
            </a:r>
            <a:br>
              <a:rPr lang="en-US" altLang="en-US"/>
            </a:br>
            <a:r>
              <a:rPr lang="en-US" altLang="en-US"/>
              <a:t>lãnh kim miện vinh.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8282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E5D9A1A-817D-41EB-9083-A6E25C01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Hỡi Chúa, các con chờ đợi thành tâm Nguyện Chúa kíp kíp phục lâm;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0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71999BE-A795-4D94-95A5-FCA68E43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Chấm dứt đêm u sầu, chùi sạch dòng lệ thấm, Bước vào thiên quốc ca cầm.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468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181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125 CHẤM DỨT CẢNH KHỔ</vt:lpstr>
      <vt:lpstr>1. Rồi đây chung kết cảnh đêm trường,  Còn đâu in ngấn  lụy hường, </vt:lpstr>
      <vt:lpstr>Sạch tội tình,  tiêu tan tử vương, Chấm dứt thống tâm sầu thương. </vt:lpstr>
      <vt:lpstr>Hỡi Chúa, các con chờ đợi thành tâm Nguyện Chúa kíp kíp phục lâm; </vt:lpstr>
      <vt:lpstr>Chấm dứt đêm u sầu, chùi sạch dòng lệ thấm, Bước vào thiên quốc ca cầm. </vt:lpstr>
      <vt:lpstr>2. Mọi lòng nhơn tử  ly tan tành,  Trùng phùng  yêu mến trọn tình; </vt:lpstr>
      <vt:lpstr>Tại bàn thờ xưa  ai xả sinh,  Ắt sống,  lãnh kim miện vinh. </vt:lpstr>
      <vt:lpstr>Hỡi Chúa, các con chờ đợi thành tâm Nguyện Chúa kíp kíp phục lâm; </vt:lpstr>
      <vt:lpstr>Chấm dứt đêm u sầu, chùi sạch dòng lệ thấm, Bước vào thiên quốc ca cầm. </vt:lpstr>
      <vt:lpstr>3. Sa-tan hết  cám dỗ ta rồi,  Tội khiên  tiêu mất đời đời; </vt:lpstr>
      <vt:lpstr>Cùng cực sầu than  nay phải lui.  Ở nước Chúa  muôn đời vui.</vt:lpstr>
      <vt:lpstr>Hỡi Chúa, các con chờ đợi thành tâm Nguyện Chúa kíp kíp phục lâm; </vt:lpstr>
      <vt:lpstr>Chấm dứt đêm u sầu, chùi sạch dòng lệ thấm, Bước vào thiên quốc ca cầm. </vt:lpstr>
      <vt:lpstr>4. Cầu xin Chân Chúa  mau lai hoàn,  Lộ tia minh đán  huy hoàng; </vt:lpstr>
      <vt:lpstr>Nguyền ngày cực lạc  mau phát quang.  Chấm dứt cảnh  đêm lụy chan.</vt:lpstr>
      <vt:lpstr>Hỡi Chúa, các con chờ đợi thành tâm Nguyện Chúa kíp kíp phục lâm; </vt:lpstr>
      <vt:lpstr>Chấm dứt đêm u sầu, chùi sạch dòng lệ thấm, Bước vào thiên quốc ca cầm.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125 CHẤM DỨT CẢNH KHỔ</dc:title>
  <dc:creator>Phan Minh Vinh An</dc:creator>
  <cp:lastModifiedBy>Phan Minh Vinh An</cp:lastModifiedBy>
  <cp:revision>1</cp:revision>
  <dcterms:created xsi:type="dcterms:W3CDTF">2018-10-24T13:14:52Z</dcterms:created>
  <dcterms:modified xsi:type="dcterms:W3CDTF">2018-10-24T13:18:27Z</dcterms:modified>
</cp:coreProperties>
</file>