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83" r:id="rId3"/>
    <p:sldId id="350" r:id="rId4"/>
    <p:sldId id="372" r:id="rId5"/>
    <p:sldId id="373" r:id="rId6"/>
    <p:sldId id="352" r:id="rId7"/>
    <p:sldId id="353" r:id="rId8"/>
    <p:sldId id="370" r:id="rId9"/>
    <p:sldId id="371" r:id="rId10"/>
    <p:sldId id="355" r:id="rId11"/>
    <p:sldId id="356" r:id="rId12"/>
    <p:sldId id="368" r:id="rId13"/>
    <p:sldId id="369" r:id="rId14"/>
    <p:sldId id="358" r:id="rId15"/>
    <p:sldId id="359" r:id="rId16"/>
    <p:sldId id="362" r:id="rId17"/>
    <p:sldId id="3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CA0A6-F70C-4C31-9A70-E0B4CE31BAF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A2909-7AB2-45E8-A5EA-BDFE598A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/>
              <a:t>Thánh Ca 126</a:t>
            </a:r>
            <a:br>
              <a:rPr lang="nn-NO"/>
            </a:br>
            <a:r>
              <a:rPr lang="nn-NO"/>
              <a:t>TIA SÁNG BAN MAI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A2500BD-67C8-4546-A33C-73D1829E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 Tia sáng ban mai ta chờ mong đây, Mong tiếng gọi ta cất lên từng mây,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7746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7A14E66-2803-46AF-9476-211D46F1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Mong cởi thân </a:t>
            </a:r>
            <a:br>
              <a:rPr lang="en-US" altLang="en-US"/>
            </a:br>
            <a:r>
              <a:rPr lang="en-US" altLang="en-US"/>
              <a:t>hư hoại mặc vinh y,</a:t>
            </a:r>
            <a:br>
              <a:rPr lang="en-US" altLang="en-US"/>
            </a:br>
            <a:r>
              <a:rPr lang="en-US" altLang="en-US"/>
              <a:t>Giống Ngài hiển vinh cõi trường hi,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2925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248812F-0BE8-48A3-BF68-9CCFAF1C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Xin Chúa hiển vinh từ trời phục lâm mau,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bấy chúng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chờ nghinh khải tâu,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2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B66578E-8244-4EDE-ACFB-00A96A32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Ồ lạ lùng bấy hứa ngôn xưa tuyên cùng chúng tôi: "Nầy Ta sẽ đến làm Vua, Chúa cứu chuộc ngươi."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9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D53E8E3-6C88-45A2-8B06-60B27076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 Tia sáng ban mai ta chờ mong đây, Mong sớm được ngai báu, </a:t>
            </a:r>
            <a:br>
              <a:rPr lang="en-US" altLang="en-US"/>
            </a:br>
            <a:r>
              <a:rPr lang="en-US" altLang="en-US"/>
              <a:t>kim miện nay,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6298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837EE31-CEB5-4931-94E3-61E568BF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Nay kíp rao Tin Lành cùng muôn dân, Quyết thành tín răn bảo tội nhân.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7385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248812F-0BE8-48A3-BF68-9CCFAF1C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Xin Chúa hiển vinh từ trời phục lâm mau,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bấy chúng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chờ nghinh khải tâu,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8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B66578E-8244-4EDE-ACFB-00A96A32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Ồ lạ lùng bấy hứa ngôn xưa tuyên cùng chúng tôi: "Nầy Ta sẽ đến làm Vua, Chúa cứu chuộc ngươi."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7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BA1E0CAC-844E-4A74-957D-ABEFF7C3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 Tia sáng ban mai ta chờ mong đây, </a:t>
            </a:r>
            <a:br>
              <a:rPr lang="en-US" altLang="en-US"/>
            </a:br>
            <a:r>
              <a:rPr lang="en-US" altLang="en-US"/>
              <a:t>Khi ấy nhìn Vua </a:t>
            </a:r>
            <a:br>
              <a:rPr lang="en-US" altLang="en-US"/>
            </a:br>
            <a:r>
              <a:rPr lang="en-US" altLang="en-US"/>
              <a:t>tái lâm từng mây,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040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75668CB-BC9C-48B6-8F1B-2D276943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Trông cảnh ban mai phước hạnh </a:t>
            </a:r>
            <a:br>
              <a:rPr lang="en-US" altLang="en-US"/>
            </a:br>
            <a:r>
              <a:rPr lang="en-US" altLang="en-US"/>
              <a:t>vinh quang, </a:t>
            </a:r>
            <a:br>
              <a:rPr lang="en-US" altLang="en-US"/>
            </a:br>
            <a:r>
              <a:rPr lang="en-US" altLang="en-US"/>
              <a:t>Lúc Jêsus </a:t>
            </a:r>
            <a:br>
              <a:rPr lang="en-US" altLang="en-US"/>
            </a:br>
            <a:r>
              <a:rPr lang="en-US" altLang="en-US"/>
              <a:t>đem xuống trần gian.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988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248812F-0BE8-48A3-BF68-9CCFAF1C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Xin Chúa hiển vinh từ trời phục lâm mau,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bấy chúng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chờ nghinh khải tâu,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0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B66578E-8244-4EDE-ACFB-00A96A32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Ồ lạ lùng bấy hứa ngôn xưa tuyên cùng chúng tôi: "Nầy Ta sẽ đến làm Vua, Chúa cứu chuộc ngươi."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D5EB-2AEE-49BC-B88D-E4286DDA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Tia sáng ban mai </a:t>
            </a:r>
            <a:br>
              <a:rPr lang="en-US" altLang="en-US"/>
            </a:br>
            <a:r>
              <a:rPr lang="en-US" altLang="en-US"/>
              <a:t>ta chờ mong đây, Tuyệt đích hồng ân </a:t>
            </a:r>
            <a:br>
              <a:rPr lang="en-US" altLang="en-US"/>
            </a:br>
            <a:r>
              <a:rPr lang="en-US" altLang="en-US"/>
              <a:t>ấy vinh diệu thay,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3557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5465-3679-4A10-A5C5-3C796DA1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Vâng ý Cha sai, </a:t>
            </a:r>
            <a:br>
              <a:rPr lang="en-US" altLang="en-US"/>
            </a:br>
            <a:r>
              <a:rPr lang="en-US" altLang="en-US"/>
              <a:t>không luận tây, đông, </a:t>
            </a:r>
            <a:br>
              <a:rPr lang="en-US" altLang="en-US"/>
            </a:br>
            <a:r>
              <a:rPr lang="en-US" altLang="en-US"/>
              <a:t>Mỗi ngày chức thiêng quyết làm xong.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846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248812F-0BE8-48A3-BF68-9CCFAF1C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Xin Chúa hiển vinh từ trời phục lâm mau,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bấy chúng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chờ nghinh khải tâu,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B66578E-8244-4EDE-ACFB-00A96A32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Ồ lạ lùng bấy hứa ngôn xưa tuyên cùng chúng tôi: "Nầy Ta sẽ đến làm Vua, Chúa cứu chuộc ngươi."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79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186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126 TIA SÁNG BAN MAI</vt:lpstr>
      <vt:lpstr>1. Tia sáng ban mai ta chờ mong đây,  Khi ấy nhìn Vua  tái lâm từng mây, </vt:lpstr>
      <vt:lpstr>Trông cảnh ban mai phước hạnh  vinh quang,  Lúc Jêsus  đem xuống trần gian. </vt:lpstr>
      <vt:lpstr>Xin Chúa hiển vinh từ trời phục lâm mau,  Vui bấy chúng tôi  chờ nghinh khải tâu, </vt:lpstr>
      <vt:lpstr>Ồ lạ lùng bấy hứa ngôn xưa tuyên cùng chúng tôi: "Nầy Ta sẽ đến làm Vua, Chúa cứu chuộc ngươi." </vt:lpstr>
      <vt:lpstr>2. Tia sáng ban mai  ta chờ mong đây, Tuyệt đích hồng ân  ấy vinh diệu thay, </vt:lpstr>
      <vt:lpstr>Vâng ý Cha sai,  không luận tây, đông,  Mỗi ngày chức thiêng quyết làm xong. </vt:lpstr>
      <vt:lpstr>Xin Chúa hiển vinh từ trời phục lâm mau,  Vui bấy chúng tôi  chờ nghinh khải tâu, </vt:lpstr>
      <vt:lpstr>Ồ lạ lùng bấy hứa ngôn xưa tuyên cùng chúng tôi: "Nầy Ta sẽ đến làm Vua, Chúa cứu chuộc ngươi." </vt:lpstr>
      <vt:lpstr>3. Tia sáng ban mai ta chờ mong đây, Mong tiếng gọi ta cất lên từng mây, </vt:lpstr>
      <vt:lpstr>Mong cởi thân  hư hoại mặc vinh y, Giống Ngài hiển vinh cõi trường hi, </vt:lpstr>
      <vt:lpstr>Xin Chúa hiển vinh từ trời phục lâm mau,  Vui bấy chúng tôi  chờ nghinh khải tâu, </vt:lpstr>
      <vt:lpstr>Ồ lạ lùng bấy hứa ngôn xưa tuyên cùng chúng tôi: "Nầy Ta sẽ đến làm Vua, Chúa cứu chuộc ngươi." </vt:lpstr>
      <vt:lpstr>4. Tia sáng ban mai ta chờ mong đây, Mong sớm được ngai báu,  kim miện nay, </vt:lpstr>
      <vt:lpstr>Nay kíp rao Tin Lành cùng muôn dân, Quyết thành tín răn bảo tội nhân. </vt:lpstr>
      <vt:lpstr>Xin Chúa hiển vinh từ trời phục lâm mau,  Vui bấy chúng tôi  chờ nghinh khải tâu, </vt:lpstr>
      <vt:lpstr>Ồ lạ lùng bấy hứa ngôn xưa tuyên cùng chúng tôi: "Nầy Ta sẽ đến làm Vua, Chúa cứu chuộc ngươi."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126 TIA SÁNG BAN MAI</dc:title>
  <dc:creator>Phan Minh Vinh An</dc:creator>
  <cp:lastModifiedBy>Phan Minh Vinh An</cp:lastModifiedBy>
  <cp:revision>1</cp:revision>
  <dcterms:created xsi:type="dcterms:W3CDTF">2018-10-24T13:18:36Z</dcterms:created>
  <dcterms:modified xsi:type="dcterms:W3CDTF">2018-10-24T13:21:34Z</dcterms:modified>
</cp:coreProperties>
</file>