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83" r:id="rId3"/>
    <p:sldId id="350" r:id="rId4"/>
    <p:sldId id="369" r:id="rId5"/>
    <p:sldId id="370" r:id="rId6"/>
    <p:sldId id="356" r:id="rId7"/>
    <p:sldId id="355" r:id="rId8"/>
    <p:sldId id="367" r:id="rId9"/>
    <p:sldId id="368" r:id="rId10"/>
    <p:sldId id="354" r:id="rId11"/>
    <p:sldId id="353" r:id="rId12"/>
    <p:sldId id="365" r:id="rId13"/>
    <p:sldId id="366" r:id="rId14"/>
    <p:sldId id="352" r:id="rId15"/>
    <p:sldId id="351" r:id="rId16"/>
    <p:sldId id="363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BF98-C27E-433A-B031-267095EE0C1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08F1-14D8-41AA-BBAC-2517048C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127</a:t>
            </a:r>
            <a:br>
              <a:rPr lang="en-US"/>
            </a:br>
            <a:r>
              <a:rPr lang="en-US"/>
              <a:t>GIỜ JÊSUS HIỆN 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1C057DD-27D3-458F-83B3-F8E10BF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Nhiệm vụ Ngài truyền ta đã gắng công làm chăng? Hiện giờ bê trễ </a:t>
            </a:r>
            <a:br>
              <a:rPr lang="en-US" altLang="en-US"/>
            </a:br>
            <a:r>
              <a:rPr lang="en-US" altLang="en-US"/>
              <a:t>hoặc siêng năng?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5774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C87394E-1A4B-4520-A487-5ACB68B3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Nhược bằng trong lòng ta không trách ta điều chi, </a:t>
            </a:r>
            <a:br>
              <a:rPr lang="en-US" altLang="en-US"/>
            </a:br>
            <a:r>
              <a:rPr lang="en-US" altLang="en-US"/>
              <a:t>thì vô nơi an nghỉ </a:t>
            </a:r>
            <a:br>
              <a:rPr lang="en-US" altLang="en-US"/>
            </a:br>
            <a:r>
              <a:rPr lang="en-US" altLang="en-US"/>
              <a:t>quang huy.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1929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06398DD-1C5C-42D7-99D8-2F70C5D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Ta, ai kẻ thưa: “Rày tôi chờ mong thức canh, chực sẵn đi về nhà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quang minh”?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9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67CCB3B-7145-445F-9A95-EA68338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Giờ phục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giờ Jêsus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và tôi đợi chờ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kiên tâm hay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đang ngủ mê rồi?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94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8D79199-BD20-4313-B2BC-86F66B4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Giờ Ngài lai hồi </a:t>
            </a:r>
            <a:br>
              <a:rPr lang="en-US" altLang="en-US"/>
            </a:br>
            <a:r>
              <a:rPr lang="en-US" altLang="en-US"/>
              <a:t>ai tỉnh thức </a:t>
            </a:r>
            <a:br>
              <a:rPr lang="en-US" altLang="en-US"/>
            </a:br>
            <a:r>
              <a:rPr lang="en-US" altLang="en-US"/>
              <a:t>vinh hạnh thay, </a:t>
            </a:r>
            <a:br>
              <a:rPr lang="en-US" altLang="en-US"/>
            </a:br>
            <a:r>
              <a:rPr lang="en-US" altLang="en-US"/>
              <a:t>được phần vinh hiển</a:t>
            </a:r>
            <a:br>
              <a:rPr lang="en-US" altLang="en-US"/>
            </a:br>
            <a:r>
              <a:rPr lang="en-US" altLang="en-US"/>
              <a:t>Ngài ban đấy;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759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9B6C735-86EB-4EF5-A00F-46EB886D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Giờ kèn vang dội</a:t>
            </a:r>
            <a:br>
              <a:rPr lang="en-US" altLang="en-US"/>
            </a:br>
            <a:r>
              <a:rPr lang="en-US" altLang="en-US"/>
              <a:t>trong đêm tối </a:t>
            </a:r>
            <a:br>
              <a:rPr lang="en-US" altLang="en-US"/>
            </a:br>
            <a:r>
              <a:rPr lang="en-US" altLang="en-US"/>
              <a:t>hay rạng đông, </a:t>
            </a:r>
            <a:br>
              <a:rPr lang="en-US" altLang="en-US"/>
            </a:br>
            <a:r>
              <a:rPr lang="en-US" altLang="en-US"/>
              <a:t>gặp anh em ta </a:t>
            </a:r>
            <a:br>
              <a:rPr lang="en-US" altLang="en-US"/>
            </a:br>
            <a:r>
              <a:rPr lang="en-US" altLang="en-US"/>
              <a:t>thức canh không?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1398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06398DD-1C5C-42D7-99D8-2F70C5D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Ta, ai kẻ thưa: “Rày tôi chờ mong thức canh, chực sẵn đi về nhà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quang minh”?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67CCB3B-7145-445F-9A95-EA68338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Giờ phục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giờ Jêsus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và tôi đợi chờ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kiên tâm hay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đang ngủ mê rồi?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45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AC15B086-F3FB-4074-B72E-62AEDDC6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Giờ Jêsus hiện ra ban thưởng môn đồ đây,</a:t>
            </a:r>
            <a:br>
              <a:rPr lang="en-US" altLang="en-US"/>
            </a:br>
            <a:r>
              <a:rPr lang="en-US" altLang="en-US"/>
              <a:t>hoặc ngày hay đêm</a:t>
            </a:r>
            <a:br>
              <a:rPr lang="en-US" altLang="en-US"/>
            </a:br>
            <a:r>
              <a:rPr lang="en-US" altLang="en-US"/>
              <a:t>ai biết đấy;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508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F33EBA9-478A-45F3-A022-90DE430E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gặp ngay giờ </a:t>
            </a:r>
            <a:br>
              <a:rPr lang="en-US" altLang="en-US"/>
            </a:br>
            <a:r>
              <a:rPr lang="en-US" altLang="en-US"/>
              <a:t>ta đang tín trung </a:t>
            </a:r>
            <a:br>
              <a:rPr lang="en-US" altLang="en-US"/>
            </a:br>
            <a:r>
              <a:rPr lang="en-US" altLang="en-US"/>
              <a:t>chờ trông, </a:t>
            </a:r>
            <a:br>
              <a:rPr lang="en-US" altLang="en-US"/>
            </a:br>
            <a:r>
              <a:rPr lang="en-US" altLang="en-US"/>
              <a:t>đèn linh kia </a:t>
            </a:r>
            <a:br>
              <a:rPr lang="en-US" altLang="en-US"/>
            </a:br>
            <a:r>
              <a:rPr lang="en-US" altLang="en-US"/>
              <a:t>khêu sáng tỏ không?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140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06398DD-1C5C-42D7-99D8-2F70C5D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Ta, ai kẻ thưa: “Rày tôi chờ mong thức canh, chực sẵn đi về nhà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quang minh”?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7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67CCB3B-7145-445F-9A95-EA68338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Giờ phục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giờ Jêsus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và tôi đợi chờ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kiên tâm hay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đang ngủ mê rồi?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593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AC68B42-4A7F-4953-8524-12D0FF56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Nhược bằng Jêsus quang lâm giữa </a:t>
            </a:r>
            <a:br>
              <a:rPr lang="en-US" altLang="en-US"/>
            </a:br>
            <a:r>
              <a:rPr lang="en-US" altLang="en-US"/>
              <a:t>khi bình minh, </a:t>
            </a:r>
            <a:br>
              <a:rPr lang="en-US" altLang="en-US"/>
            </a:br>
            <a:r>
              <a:rPr lang="en-US" altLang="en-US"/>
              <a:t>cho gọi ngay </a:t>
            </a:r>
            <a:br>
              <a:rPr lang="en-US" altLang="en-US"/>
            </a:br>
            <a:r>
              <a:rPr lang="en-US" altLang="en-US"/>
              <a:t>mỗi một tôi thánh,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941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57C47DB-EDD6-4E37-B88D-8B344C8D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Đều trình ta lâng </a:t>
            </a:r>
            <a:br>
              <a:rPr lang="en-US" altLang="en-US"/>
            </a:br>
            <a:r>
              <a:rPr lang="en-US" altLang="en-US"/>
              <a:t>đương chôn giấu </a:t>
            </a:r>
            <a:br>
              <a:rPr lang="en-US" altLang="en-US"/>
            </a:br>
            <a:r>
              <a:rPr lang="en-US" altLang="en-US"/>
              <a:t>hay lợi tăng, </a:t>
            </a:r>
            <a:br>
              <a:rPr lang="en-US" altLang="en-US"/>
            </a:br>
            <a:r>
              <a:rPr lang="en-US" altLang="en-US"/>
              <a:t>được Jêsus khen </a:t>
            </a:r>
            <a:br>
              <a:rPr lang="en-US" altLang="en-US"/>
            </a:br>
            <a:r>
              <a:rPr lang="en-US" altLang="en-US"/>
              <a:t>tín trung chăng?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268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06398DD-1C5C-42D7-99D8-2F70C5D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Ta, ai kẻ thưa: “Rày tôi chờ mong thức canh, chực sẵn đi về nhà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quang minh”?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67CCB3B-7145-445F-9A95-EA68338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Giờ phục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giờ Jêsus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và tôi đợi chờ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kiên tâm hay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đang ngủ mê rồi?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723449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161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127 GIỜ JÊSUS HIỆN RA</vt:lpstr>
      <vt:lpstr>1. Giờ Jêsus hiện ra ban thưởng môn đồ đây, hoặc ngày hay đêm ai biết đấy; </vt:lpstr>
      <vt:lpstr>Ngài gặp ngay giờ  ta đang tín trung  chờ trông,  đèn linh kia  khêu sáng tỏ không?</vt:lpstr>
      <vt:lpstr>Ta, ai kẻ thưa: “Rày tôi chờ mong thức canh, chực sẵn đi về nhà quang minh”? </vt:lpstr>
      <vt:lpstr>Giờ phục lâm,  giờ Jêsus thấy  anh và tôi đợi chờ  kiên tâm hay  đang ngủ mê rồi?</vt:lpstr>
      <vt:lpstr>2. Nhược bằng Jêsus quang lâm giữa  khi bình minh,  cho gọi ngay  mỗi một tôi thánh, </vt:lpstr>
      <vt:lpstr>Đều trình ta lâng  đương chôn giấu  hay lợi tăng,  được Jêsus khen  tín trung chăng?</vt:lpstr>
      <vt:lpstr>Ta, ai kẻ thưa: “Rày tôi chờ mong thức canh, chực sẵn đi về nhà quang minh”? </vt:lpstr>
      <vt:lpstr>Giờ phục lâm,  giờ Jêsus thấy  anh và tôi đợi chờ  kiên tâm hay  đang ngủ mê rồi?</vt:lpstr>
      <vt:lpstr>3. Nhiệm vụ Ngài truyền ta đã gắng công làm chăng? Hiện giờ bê trễ  hoặc siêng năng? </vt:lpstr>
      <vt:lpstr>Nhược bằng trong lòng ta không trách ta điều chi,  thì vô nơi an nghỉ  quang huy.</vt:lpstr>
      <vt:lpstr>Ta, ai kẻ thưa: “Rày tôi chờ mong thức canh, chực sẵn đi về nhà quang minh”? </vt:lpstr>
      <vt:lpstr>Giờ phục lâm,  giờ Jêsus thấy  anh và tôi đợi chờ  kiên tâm hay  đang ngủ mê rồi?</vt:lpstr>
      <vt:lpstr>4. Giờ Ngài lai hồi  ai tỉnh thức  vinh hạnh thay,  được phần vinh hiển Ngài ban đấy; </vt:lpstr>
      <vt:lpstr>Giờ kèn vang dội trong đêm tối  hay rạng đông,  gặp anh em ta  thức canh không?</vt:lpstr>
      <vt:lpstr>Ta, ai kẻ thưa: “Rày tôi chờ mong thức canh, chực sẵn đi về nhà quang minh”? </vt:lpstr>
      <vt:lpstr>Giờ phục lâm,  giờ Jêsus thấy  anh và tôi đợi chờ  kiên tâm hay  đang ngủ mê rồi?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127 GIỜ JÊSUS HIỆN RA</dc:title>
  <dc:creator>Phan Minh Vinh An</dc:creator>
  <cp:lastModifiedBy>Phan Minh Vinh An</cp:lastModifiedBy>
  <cp:revision>1</cp:revision>
  <dcterms:created xsi:type="dcterms:W3CDTF">2018-10-24T13:21:41Z</dcterms:created>
  <dcterms:modified xsi:type="dcterms:W3CDTF">2018-10-24T13:23:37Z</dcterms:modified>
</cp:coreProperties>
</file>