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1"/>
  </p:notesMasterIdLst>
  <p:sldIdLst>
    <p:sldId id="256" r:id="rId2"/>
    <p:sldId id="283" r:id="rId3"/>
    <p:sldId id="350" r:id="rId4"/>
    <p:sldId id="351" r:id="rId5"/>
    <p:sldId id="352" r:id="rId6"/>
    <p:sldId id="369" r:id="rId7"/>
    <p:sldId id="370" r:id="rId8"/>
    <p:sldId id="360" r:id="rId9"/>
    <p:sldId id="357" r:id="rId10"/>
    <p:sldId id="358" r:id="rId11"/>
    <p:sldId id="359" r:id="rId12"/>
    <p:sldId id="367" r:id="rId13"/>
    <p:sldId id="368" r:id="rId14"/>
    <p:sldId id="356" r:id="rId15"/>
    <p:sldId id="353" r:id="rId16"/>
    <p:sldId id="354" r:id="rId17"/>
    <p:sldId id="355" r:id="rId18"/>
    <p:sldId id="365" r:id="rId19"/>
    <p:sldId id="3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634A-B3B5-4D1E-9778-8638E00CF75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DB50-1305-469B-AD6A-B054FA25C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128</a:t>
            </a:r>
            <a:br>
              <a:rPr lang="en-US"/>
            </a:br>
            <a:r>
              <a:rPr lang="en-US"/>
              <a:t>NGÀY NAY CHÚA ĐẾN </a:t>
            </a:r>
            <a:br>
              <a:rPr lang="en-US"/>
            </a:br>
            <a:r>
              <a:rPr lang="en-US"/>
              <a:t>THÌ SAO?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CCB5EF4-1256-4070-A8C9-3DC158CB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Kẻ chết trong Christ sẽ sống lại ngay, </a:t>
            </a:r>
            <a:br>
              <a:rPr lang="en-US" altLang="en-US"/>
            </a:br>
            <a:r>
              <a:rPr lang="en-US" altLang="en-US"/>
              <a:t>cất lên không trung gặp Chúa vui sao,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7549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80729A2-9463-413F-89CE-CC8DF134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Đối cảnh ấy bao lâu,</a:t>
            </a:r>
            <a:br>
              <a:rPr lang="en-US" altLang="en-US"/>
            </a:br>
            <a:r>
              <a:rPr lang="en-US" altLang="en-US"/>
              <a:t>bao lâu rày? </a:t>
            </a:r>
            <a:br>
              <a:rPr lang="en-US" altLang="en-US"/>
            </a:br>
            <a:r>
              <a:rPr lang="en-US" altLang="en-US"/>
              <a:t>Hoặc bữa nay </a:t>
            </a:r>
            <a:br>
              <a:rPr lang="en-US" altLang="en-US"/>
            </a:br>
            <a:r>
              <a:rPr lang="en-US" altLang="en-US"/>
              <a:t>ta thể nào?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648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D6C4713-51CE-48CC-98E0-9A4261EF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Phước thay, phước kỳ! Giờ lòng tôi hưởng khương bình. Vinh bấy, diệu thay! Giờ tôn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Vua thiên đình.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0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13D2DE8-1FA0-4777-88E1-533AAD1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Phước thay, phước thay! Trang hoàng nghinh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tái lai;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Phước thay, phước thay!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sẽ đến nay mai.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7270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1570BCD-C527-4FD5-984C-5AFA0B6A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Ngài tìm gặp ta đang trung tín cùng không, bằng như Chúa</a:t>
            </a:r>
            <a:br>
              <a:rPr lang="en-US" altLang="en-US"/>
            </a:br>
            <a:r>
              <a:rPr lang="en-US" altLang="en-US"/>
              <a:t>đến ngày nay?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8623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23C4EBC-AB04-45E5-A40F-387F7CBF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Chờ đợi đầy tươi vui không chút hãi hùng,</a:t>
            </a:r>
            <a:br>
              <a:rPr lang="en-US" altLang="en-US"/>
            </a:br>
            <a:r>
              <a:rPr lang="en-US" altLang="en-US"/>
              <a:t>nếu Christ quang lâm</a:t>
            </a:r>
            <a:br>
              <a:rPr lang="en-US" altLang="en-US"/>
            </a:br>
            <a:r>
              <a:rPr lang="en-US" altLang="en-US"/>
              <a:t>hôm nay?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9263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B1699D6-927B-41FC-8943-FA00F080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Biết bao nhiêu điềm Chúa đến gần thay, ánh Sao Mai hừng rạng đỉnh non cao;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9099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2415BBA-C6F7-45EE-8C1E-5E19EB1E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Hãy tỉnh thức, </a:t>
            </a:r>
            <a:br>
              <a:rPr lang="en-US" altLang="en-US"/>
            </a:br>
            <a:r>
              <a:rPr lang="en-US" altLang="en-US"/>
              <a:t>quyết chẳng </a:t>
            </a:r>
            <a:br>
              <a:rPr lang="en-US" altLang="en-US"/>
            </a:br>
            <a:r>
              <a:rPr lang="en-US" altLang="en-US"/>
              <a:t>bao nhiêu ngày, </a:t>
            </a:r>
            <a:br>
              <a:rPr lang="en-US" altLang="en-US"/>
            </a:br>
            <a:r>
              <a:rPr lang="en-US" altLang="en-US"/>
              <a:t>hoặc bữa nay </a:t>
            </a:r>
            <a:br>
              <a:rPr lang="en-US" altLang="en-US"/>
            </a:br>
            <a:r>
              <a:rPr lang="en-US" altLang="en-US"/>
              <a:t>ta thể nào?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4593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D6C4713-51CE-48CC-98E0-9A4261EF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Phước thay, phước kỳ! Giờ lòng tôi hưởng khương bình. Vinh bấy, diệu thay! Giờ tôn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Vua thiên đình.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9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13D2DE8-1FA0-4777-88E1-533AAD1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Phước thay, phước thay! Trang hoàng nghinh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tái lai;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Phước thay, phước thay!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sẽ đến nay mai.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4629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83B2DF13-0AAF-4653-AE5F-8410459B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Jêsus phục lâm nay mai chẳng còn nghi, ngày nay </a:t>
            </a:r>
            <a:br>
              <a:rPr lang="en-US" altLang="en-US"/>
            </a:br>
            <a:r>
              <a:rPr lang="en-US" altLang="en-US"/>
              <a:t>Chúa đến thì sao?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182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3127DCB-312F-4F83-BF04-26089CA2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Đại quyền ngự lâm</a:t>
            </a:r>
            <a:br>
              <a:rPr lang="en-US" altLang="en-US"/>
            </a:br>
            <a:r>
              <a:rPr lang="en-US" altLang="en-US"/>
              <a:t>đem nhân ái </a:t>
            </a:r>
            <a:br>
              <a:rPr lang="en-US" altLang="en-US"/>
            </a:br>
            <a:r>
              <a:rPr lang="en-US" altLang="en-US"/>
              <a:t>thống trị, nếu chính </a:t>
            </a:r>
            <a:br>
              <a:rPr lang="en-US" altLang="en-US"/>
            </a:br>
            <a:r>
              <a:rPr lang="en-US" altLang="en-US"/>
              <a:t>hôm nay thể nào?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893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F2B93F2-3497-4DED-8090-D360009A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Đến rước Tân nương</a:t>
            </a:r>
            <a:br>
              <a:rPr lang="en-US" altLang="en-US"/>
            </a:br>
            <a:r>
              <a:rPr lang="en-US" altLang="en-US"/>
              <a:t>xưa kén chọn đây, </a:t>
            </a:r>
            <a:br>
              <a:rPr lang="en-US" altLang="en-US"/>
            </a:br>
            <a:r>
              <a:rPr lang="en-US" altLang="en-US"/>
              <a:t>ấy kẻ được chuộc trong trắng thanh cao,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2105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6DD0463-AB6E-4782-933A-0EA218C9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Ở rải rác trên </a:t>
            </a:r>
            <a:br>
              <a:rPr lang="en-US" altLang="en-US"/>
            </a:br>
            <a:r>
              <a:rPr lang="en-US" altLang="en-US"/>
              <a:t>khắp nhân gian nầy;</a:t>
            </a:r>
            <a:br>
              <a:rPr lang="en-US" altLang="en-US"/>
            </a:br>
            <a:r>
              <a:rPr lang="en-US" altLang="en-US"/>
              <a:t>hoặc bữa nay </a:t>
            </a:r>
            <a:br>
              <a:rPr lang="en-US" altLang="en-US"/>
            </a:br>
            <a:r>
              <a:rPr lang="en-US" altLang="en-US"/>
              <a:t>ta thể nào?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5691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D6C4713-51CE-48CC-98E0-9A4261EF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Phước thay, phước kỳ! Giờ lòng tôi hưởng khương bình. Vinh bấy, diệu thay! Giờ tôn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Vua thiên đình.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3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13D2DE8-1FA0-4777-88E1-533AAD1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Phước thay, phước thay! Trang hoàng nghinh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tái lai;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Phước thay, phước thay!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sẽ đến nay mai.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5851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6A1ADB9-6544-4449-B404-54BB1AD0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Quyền lực Sa-tan nay mai sẽ tận chung, ồ vui thay, nếu ngày nay!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100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0372B3B-DFEA-474C-A306-F917EBFE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Hoạn nạn sầu than không lâu sẽ cuối cùng, nếu hôm nay được như vậy!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534078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219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Presentation1</vt:lpstr>
      <vt:lpstr>Thánh Ca 128 NGÀY NAY CHÚA ĐẾN  THÌ SAO?</vt:lpstr>
      <vt:lpstr>1. Jêsus phục lâm nay mai chẳng còn nghi, ngày nay  Chúa đến thì sao? </vt:lpstr>
      <vt:lpstr>Đại quyền ngự lâm đem nhân ái  thống trị, nếu chính  hôm nay thể nào? </vt:lpstr>
      <vt:lpstr>Đến rước Tân nương xưa kén chọn đây,  ấy kẻ được chuộc trong trắng thanh cao, </vt:lpstr>
      <vt:lpstr>Ở rải rác trên  khắp nhân gian nầy; hoặc bữa nay  ta thể nào?</vt:lpstr>
      <vt:lpstr>Phước thay, phước kỳ! Giờ lòng tôi hưởng khương bình. Vinh bấy, diệu thay! Giờ tôn Christ  Vua thiên đình. </vt:lpstr>
      <vt:lpstr>Phước thay, phước thay! Trang hoàng nghinh  Chúa tái lai; Phước thay, phước thay!  Jêsus sẽ đến nay mai.</vt:lpstr>
      <vt:lpstr>2. Quyền lực Sa-tan nay mai sẽ tận chung, ồ vui thay, nếu ngày nay! </vt:lpstr>
      <vt:lpstr>Hoạn nạn sầu than không lâu sẽ cuối cùng, nếu hôm nay được như vậy! </vt:lpstr>
      <vt:lpstr>Kẻ chết trong Christ sẽ sống lại ngay,  cất lên không trung gặp Chúa vui sao, </vt:lpstr>
      <vt:lpstr>Đối cảnh ấy bao lâu, bao lâu rày?  Hoặc bữa nay  ta thể nào?</vt:lpstr>
      <vt:lpstr>Phước thay, phước kỳ! Giờ lòng tôi hưởng khương bình. Vinh bấy, diệu thay! Giờ tôn Christ  Vua thiên đình. </vt:lpstr>
      <vt:lpstr>Phước thay, phước thay! Trang hoàng nghinh  Chúa tái lai; Phước thay, phước thay!  Jêsus sẽ đến nay mai.</vt:lpstr>
      <vt:lpstr>3. Ngài tìm gặp ta đang trung tín cùng không, bằng như Chúa đến ngày nay? </vt:lpstr>
      <vt:lpstr>Chờ đợi đầy tươi vui không chút hãi hùng, nếu Christ quang lâm hôm nay? </vt:lpstr>
      <vt:lpstr>Biết bao nhiêu điềm Chúa đến gần thay, ánh Sao Mai hừng rạng đỉnh non cao; </vt:lpstr>
      <vt:lpstr>Hãy tỉnh thức,  quyết chẳng  bao nhiêu ngày,  hoặc bữa nay  ta thể nào?</vt:lpstr>
      <vt:lpstr>Phước thay, phước kỳ! Giờ lòng tôi hưởng khương bình. Vinh bấy, diệu thay! Giờ tôn Christ  Vua thiên đình. </vt:lpstr>
      <vt:lpstr>Phước thay, phước thay! Trang hoàng nghinh  Chúa tái lai; Phước thay, phước thay!  Jêsus sẽ đến nay mai.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128 NGÀY NAY CHÚA ĐẾN  THÌ SAO?</dc:title>
  <dc:creator>Phan Minh Vinh An</dc:creator>
  <cp:lastModifiedBy>Phan Minh Vinh An</cp:lastModifiedBy>
  <cp:revision>1</cp:revision>
  <dcterms:created xsi:type="dcterms:W3CDTF">2018-10-24T13:23:50Z</dcterms:created>
  <dcterms:modified xsi:type="dcterms:W3CDTF">2018-10-24T13:26:29Z</dcterms:modified>
</cp:coreProperties>
</file>