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"/>
  </p:notesMasterIdLst>
  <p:sldIdLst>
    <p:sldId id="256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7B4C-7F69-4EB1-B14E-D28AC922B1C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B86A7-E71B-448B-8A4D-860FD580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129</a:t>
            </a:r>
            <a:br>
              <a:rPr lang="en-US"/>
            </a:br>
            <a:r>
              <a:rPr lang="en-US"/>
              <a:t>JÊSUS CHẮC TÁI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802E8F5A-C7C2-4815-9EE3-A34000F8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Vui bấy nay mai Jêsus Christ chắc tái lai! Nhờ hồng ân Ngài, tôi ngắm mặt Ngài vui bấy! Cứu Chúa tôi chắc tái lai.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85369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32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Presentation1</vt:lpstr>
      <vt:lpstr>Thánh Ca 129 JÊSUS CHẮC TÁI LAI</vt:lpstr>
      <vt:lpstr>Vui bấy nay mai Jêsus Christ chắc tái lai! Nhờ hồng ân Ngài, tôi ngắm mặt Ngài vui bấy! Cứu Chúa tôi chắc tái lai.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129 JÊSUS CHẮC TÁI LAI</dc:title>
  <dc:creator>Phan Minh Vinh An</dc:creator>
  <cp:lastModifiedBy>Phan Minh Vinh An</cp:lastModifiedBy>
  <cp:revision>1</cp:revision>
  <dcterms:created xsi:type="dcterms:W3CDTF">2018-10-24T13:32:49Z</dcterms:created>
  <dcterms:modified xsi:type="dcterms:W3CDTF">2018-10-24T13:34:11Z</dcterms:modified>
</cp:coreProperties>
</file>