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9"/>
  </p:notesMasterIdLst>
  <p:sldIdLst>
    <p:sldId id="256" r:id="rId2"/>
    <p:sldId id="283" r:id="rId3"/>
    <p:sldId id="350" r:id="rId4"/>
    <p:sldId id="369" r:id="rId5"/>
    <p:sldId id="370" r:id="rId6"/>
    <p:sldId id="353" r:id="rId7"/>
    <p:sldId id="354" r:id="rId8"/>
    <p:sldId id="367" r:id="rId9"/>
    <p:sldId id="368" r:id="rId10"/>
    <p:sldId id="360" r:id="rId11"/>
    <p:sldId id="359" r:id="rId12"/>
    <p:sldId id="365" r:id="rId13"/>
    <p:sldId id="366" r:id="rId14"/>
    <p:sldId id="358" r:id="rId15"/>
    <p:sldId id="357" r:id="rId16"/>
    <p:sldId id="363" r:id="rId17"/>
    <p:sldId id="3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7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96A0C-033A-4122-B162-573B9E53A8BF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FFD9E-2F31-419A-B982-D9DD34CD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09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130</a:t>
            </a:r>
            <a:br>
              <a:rPr lang="en-US"/>
            </a:br>
            <a:r>
              <a:rPr lang="en-US"/>
              <a:t>HY VỌNG VỀ </a:t>
            </a:r>
            <a:br>
              <a:rPr lang="en-US"/>
            </a:br>
            <a:r>
              <a:rPr lang="en-US"/>
              <a:t>JÊSUS TÁI LÂM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7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45180AD1-1FE9-4EFC-9610-2BDCF292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Một mệnh lệnh rao ra như kèn vang </a:t>
            </a:r>
            <a:br>
              <a:rPr lang="en-US" altLang="en-US"/>
            </a:br>
            <a:r>
              <a:rPr lang="en-US" altLang="en-US"/>
              <a:t>thổi thúc tiến đi, </a:t>
            </a:r>
            <a:br>
              <a:rPr lang="en-US" altLang="en-US"/>
            </a:br>
            <a:r>
              <a:rPr lang="en-US" altLang="en-US"/>
              <a:t>Cho chúng ta mạnh dạn khi quân thù vây tứ vi,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99780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B283DC21-5E5A-4D49-9D48-5DFB93A2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Giục lòng bạc nhược mạnh lên, cho người hoang mang ra </a:t>
            </a:r>
            <a:br>
              <a:rPr lang="en-US" altLang="en-US"/>
            </a:br>
            <a:r>
              <a:rPr lang="en-US" altLang="en-US"/>
              <a:t>vững chí, Ấy chính hy vọng Jêsus tái lâm từ trời.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55607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B5E44D46-B0B7-42ED-8F2C-43C99C772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Christ quang lâm,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vui vẻ bấy,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là mục đích của chúng ta đang hy vọng đây;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3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1755900-98B2-42C3-970D-651A438A9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 Làm lòng buồn rầu được nhẹ bấy, Giọt lụy sụt sùi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đâu còn thấy,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Ấy chính hy vọng Jêsus tái lâm từ trời.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611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60286074-7B6D-4C09-8051-3C7ABF5E5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Một lời Bạn thân yêu xưa cùng ta </a:t>
            </a:r>
            <a:br>
              <a:rPr lang="en-US" altLang="en-US"/>
            </a:br>
            <a:r>
              <a:rPr lang="en-US" altLang="en-US"/>
              <a:t>mãi mãi thiết tha, </a:t>
            </a:r>
            <a:br>
              <a:rPr lang="en-US" altLang="en-US"/>
            </a:br>
            <a:r>
              <a:rPr lang="en-US" altLang="en-US"/>
              <a:t>Câu chúc lâm biệt làm Jêsus gần hơn với ta,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641811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80922C78-24EC-4BCF-B08E-118FC189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Và lời vàng ngọc </a:t>
            </a:r>
            <a:br>
              <a:rPr lang="en-US" altLang="en-US"/>
            </a:br>
            <a:r>
              <a:rPr lang="en-US" altLang="en-US"/>
              <a:t>dịu êm, minh bạch đinh ninh như sắt đá, </a:t>
            </a:r>
            <a:br>
              <a:rPr lang="en-US" altLang="en-US"/>
            </a:br>
            <a:r>
              <a:rPr lang="en-US" altLang="en-US"/>
              <a:t>Ấy chính hy vọng Jêsus tái lâm từ trời.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78512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B5E44D46-B0B7-42ED-8F2C-43C99C772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Christ quang lâm,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vui vẻ bấy,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là mục đích của chúng ta đang hy vọng đây;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53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1755900-98B2-42C3-970D-651A438A9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 Làm lòng buồn rầu được nhẹ bấy, Giọt lụy sụt sùi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đâu còn thấy,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Ấy chính hy vọng Jêsus tái lâm từ trời.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69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59C09FE2-9B18-4C78-BA7E-10D50C1AC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Một ngọn đèn ban đêm, một điệu nhạc giữa lúc thống ai, Tia sáng hy vọng mừng vui do lòng tin chẳng sai;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61052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D901282-B8E0-42BF-8E51-EEE97BB8F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Nhuộm vàng bầu trời ngày qua do ngày mai vinh quang khả ái, Ấy chính hy vọng Jêsus tái lâm từ trời.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6629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B5E44D46-B0B7-42ED-8F2C-43C99C772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Christ quang lâm,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vui vẻ bấy,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là mục đích của chúng ta đang hy vọng đây;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5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1755900-98B2-42C3-970D-651A438A9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 Làm lòng buồn rầu được nhẹ bấy, Giọt lụy sụt sùi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đâu còn thấy,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Ấy chính hy vọng Jêsus tái lâm từ trời.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042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B835CC36-8630-4BAE-AAC6-DFEE4E87E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Kìa, thật một ngôi sao, một vọng đăng để dẫn dắt ta, Một chiếc neo </a:t>
            </a:r>
            <a:br>
              <a:rPr lang="en-US" altLang="en-US"/>
            </a:br>
            <a:r>
              <a:rPr lang="en-US" altLang="en-US"/>
              <a:t>gìn hồn ta khi </a:t>
            </a:r>
            <a:br>
              <a:rPr lang="en-US" altLang="en-US"/>
            </a:br>
            <a:r>
              <a:rPr lang="en-US" altLang="en-US"/>
              <a:t>cuồng phong ác ba;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87843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6AA0535-5DDD-4B83-BDA5-31434AB1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Một hầm tị nạn </a:t>
            </a:r>
            <a:br>
              <a:rPr lang="en-US" altLang="en-US"/>
            </a:br>
            <a:r>
              <a:rPr lang="en-US" altLang="en-US"/>
              <a:t>cho ta khi địch quân hăm he huỷ phá, </a:t>
            </a:r>
            <a:br>
              <a:rPr lang="en-US" altLang="en-US"/>
            </a:br>
            <a:r>
              <a:rPr lang="en-US" altLang="en-US"/>
              <a:t>Ấy chính hy vọng Jêsus tái lâm từ trời.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9056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B5E44D46-B0B7-42ED-8F2C-43C99C772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Christ quang lâm,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vui vẻ bấy,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là mục đích của chúng ta đang hy vọng đây;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07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1755900-98B2-42C3-970D-651A438A9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 Làm lòng buồn rầu được nhẹ bấy, Giọt lụy sụt sùi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đâu còn thấy,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Ấy chính hy vọng Jêsus tái lâm từ trời.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32343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</TotalTime>
  <Words>183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130 HY VỌNG VỀ  JÊSUS TÁI LÂM</vt:lpstr>
      <vt:lpstr>1. Một ngọn đèn ban đêm, một điệu nhạc giữa lúc thống ai, Tia sáng hy vọng mừng vui do lòng tin chẳng sai; </vt:lpstr>
      <vt:lpstr>Nhuộm vàng bầu trời ngày qua do ngày mai vinh quang khả ái, Ấy chính hy vọng Jêsus tái lâm từ trời. </vt:lpstr>
      <vt:lpstr>Christ quang lâm,  vui vẻ bấy,  là mục đích của chúng ta đang hy vọng đây;</vt:lpstr>
      <vt:lpstr> Làm lòng buồn rầu được nhẹ bấy, Giọt lụy sụt sùi  đâu còn thấy,  Ấy chính hy vọng Jêsus tái lâm từ trời.</vt:lpstr>
      <vt:lpstr>2. Kìa, thật một ngôi sao, một vọng đăng để dẫn dắt ta, Một chiếc neo  gìn hồn ta khi  cuồng phong ác ba; </vt:lpstr>
      <vt:lpstr>Một hầm tị nạn  cho ta khi địch quân hăm he huỷ phá,  Ấy chính hy vọng Jêsus tái lâm từ trời.</vt:lpstr>
      <vt:lpstr>Christ quang lâm,  vui vẻ bấy,  là mục đích của chúng ta đang hy vọng đây;</vt:lpstr>
      <vt:lpstr> Làm lòng buồn rầu được nhẹ bấy, Giọt lụy sụt sùi  đâu còn thấy,  Ấy chính hy vọng Jêsus tái lâm từ trời.</vt:lpstr>
      <vt:lpstr>3. Một mệnh lệnh rao ra như kèn vang  thổi thúc tiến đi,  Cho chúng ta mạnh dạn khi quân thù vây tứ vi, </vt:lpstr>
      <vt:lpstr>Giục lòng bạc nhược mạnh lên, cho người hoang mang ra  vững chí, Ấy chính hy vọng Jêsus tái lâm từ trời. </vt:lpstr>
      <vt:lpstr>Christ quang lâm,  vui vẻ bấy,  là mục đích của chúng ta đang hy vọng đây;</vt:lpstr>
      <vt:lpstr> Làm lòng buồn rầu được nhẹ bấy, Giọt lụy sụt sùi  đâu còn thấy,  Ấy chính hy vọng Jêsus tái lâm từ trời.</vt:lpstr>
      <vt:lpstr>4. Một lời Bạn thân yêu xưa cùng ta  mãi mãi thiết tha,  Câu chúc lâm biệt làm Jêsus gần hơn với ta, </vt:lpstr>
      <vt:lpstr>Và lời vàng ngọc  dịu êm, minh bạch đinh ninh như sắt đá,  Ấy chính hy vọng Jêsus tái lâm từ trời. </vt:lpstr>
      <vt:lpstr>Christ quang lâm,  vui vẻ bấy,  là mục đích của chúng ta đang hy vọng đây;</vt:lpstr>
      <vt:lpstr> Làm lòng buồn rầu được nhẹ bấy, Giọt lụy sụt sùi  đâu còn thấy,  Ấy chính hy vọng Jêsus tái lâm từ trời.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Thánh Ca 130 HY VỌNG VỀ  JÊSUS TÁI LÂM</dc:title>
  <dc:creator>Phan Minh Vinh An</dc:creator>
  <cp:lastModifiedBy>Phan Minh Vinh An</cp:lastModifiedBy>
  <cp:revision>1</cp:revision>
  <dcterms:created xsi:type="dcterms:W3CDTF">2018-10-24T13:35:33Z</dcterms:created>
  <dcterms:modified xsi:type="dcterms:W3CDTF">2018-10-24T13:37:18Z</dcterms:modified>
</cp:coreProperties>
</file>