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83" r:id="rId3"/>
    <p:sldId id="362" r:id="rId4"/>
    <p:sldId id="361" r:id="rId5"/>
    <p:sldId id="360" r:id="rId6"/>
    <p:sldId id="359" r:id="rId7"/>
    <p:sldId id="358" r:id="rId8"/>
    <p:sldId id="357" r:id="rId9"/>
    <p:sldId id="356" r:id="rId10"/>
    <p:sldId id="355" r:id="rId11"/>
    <p:sldId id="354" r:id="rId12"/>
    <p:sldId id="353" r:id="rId13"/>
    <p:sldId id="352" r:id="rId14"/>
    <p:sldId id="351" r:id="rId15"/>
    <p:sldId id="3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6477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B620F-A0CD-4265-9E0C-D5FC0F25B257}" type="datetimeFigureOut">
              <a:rPr lang="en-US" smtClean="0"/>
              <a:t>10/24/2018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60279-4604-4B25-927D-0EA213FBF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2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131</a:t>
            </a:r>
            <a:br>
              <a:rPr lang="en-US"/>
            </a:br>
            <a:r>
              <a:rPr lang="en-US"/>
              <a:t>SỐNG TRONG </a:t>
            </a:r>
            <a:br>
              <a:rPr lang="en-US"/>
            </a:br>
            <a:r>
              <a:rPr lang="en-US"/>
              <a:t>LINH QUANG TÁI LÂM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78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30FD793-F4A5-420B-9CF1-FF86A54A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Dọc đàng đến thiên cung hát vui tình,</a:t>
            </a:r>
            <a:br>
              <a:rPr lang="en-US" altLang="en-US"/>
            </a:br>
            <a:r>
              <a:rPr lang="en-US" altLang="en-US"/>
              <a:t>Vui trong vinh quang </a:t>
            </a:r>
            <a:br>
              <a:rPr lang="en-US" altLang="en-US"/>
            </a:br>
            <a:r>
              <a:rPr lang="en-US" altLang="en-US"/>
              <a:t>Chúa tái lai,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648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063FD5-3899-4D4F-B294-6A0684BA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Bước nhẹ giống như thâu ngắn thiên trình, Hát hoài đến khi trông rõ Ngài.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77656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28862C0-4EBF-49D3-B9BA-8CCAAD1E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6. Christ gần tái lâm! Christ sắp lai hồi! Tân Lang kia </a:t>
            </a:r>
            <a:br>
              <a:rPr lang="en-US" altLang="en-US"/>
            </a:br>
            <a:r>
              <a:rPr lang="en-US" altLang="en-US"/>
              <a:t>ta đi đón mau!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61211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956B702-3B35-4BAB-9D99-C072B7BEC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Khẩu hiệu ấy nên tuyên bố ra hoài, Chúc mừng Đấng Thiên Phụ xức dầu.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59994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F8A5321-C24F-466A-AE9E-7DE5547C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7. Kìa, kìa ánh tái lâm chiếu muôn loài, </a:t>
            </a:r>
            <a:br>
              <a:rPr lang="en-US" altLang="en-US"/>
            </a:br>
            <a:r>
              <a:rPr lang="en-US" altLang="en-US"/>
              <a:t>Xưa kia tin </a:t>
            </a:r>
            <a:br>
              <a:rPr lang="en-US" altLang="en-US"/>
            </a:br>
            <a:r>
              <a:rPr lang="en-US" altLang="en-US"/>
              <a:t>nay mắt thấy đây,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4447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39F48E2-E16C-4B82-A6C2-0E9E9A7C3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Mắt nhìn mắt, tôi vui ngắm mặt Ngài, </a:t>
            </a:r>
            <a:br>
              <a:rPr lang="en-US" altLang="en-US"/>
            </a:br>
            <a:r>
              <a:rPr lang="en-US" altLang="en-US"/>
              <a:t>Tắm gội ánh </a:t>
            </a:r>
            <a:br>
              <a:rPr lang="en-US" altLang="en-US"/>
            </a:br>
            <a:r>
              <a:rPr lang="en-US" altLang="en-US"/>
              <a:t>vinh quang dẫy đầy.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788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C6B8694C-1E2E-4E9D-985B-A71A8E4F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1. Lạy Jêsus Christ, tôi sống đêm ngày trong linh quang Chân Chúa tái lâm,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70297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35274E7-0C90-4E69-85C1-94667D4AA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Đón chờ, thức canh,</a:t>
            </a:r>
            <a:br>
              <a:rPr lang="en-US" altLang="en-US"/>
            </a:br>
            <a:r>
              <a:rPr lang="en-US" altLang="en-US"/>
              <a:t>công tác vui vầy, </a:t>
            </a:r>
            <a:br>
              <a:rPr lang="en-US" altLang="en-US"/>
            </a:br>
            <a:r>
              <a:rPr lang="en-US" altLang="en-US"/>
              <a:t>Biết ngày Chúa </a:t>
            </a:r>
            <a:br>
              <a:rPr lang="en-US" altLang="en-US"/>
            </a:br>
            <a:r>
              <a:rPr lang="en-US" altLang="en-US"/>
              <a:t>nay không trễ chậm.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10525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DF6024B-8FA8-4E9A-91F5-DC38D9B6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Lòng nầy có Chúa cai quản đêm ngày, Phân ly bao vui thú thế gian,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32554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801C5C6-6F07-498F-BF46-E6245A88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Mắt lòa bởi vinh quang tái lâm rày, Ước được ở bên Christ rỡ ràng.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7114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A91A418-2397-4536-9BFD-11A4B873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Vậy, từ hiển vinh qua hiển vinh hoài, Vui trong linh quang Chúa tái lai,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915333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FAB250F-CB60-49D8-A9A4-7BD9CBF6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Bước đường tiến lên</a:t>
            </a:r>
            <a:br>
              <a:rPr lang="en-US" altLang="en-US"/>
            </a:br>
            <a:r>
              <a:rPr lang="en-US" altLang="en-US"/>
              <a:t>thiên quốc thêm rọi, </a:t>
            </a:r>
            <a:br>
              <a:rPr lang="en-US" altLang="en-US"/>
            </a:br>
            <a:r>
              <a:rPr lang="en-US" altLang="en-US"/>
              <a:t>Cứ càng sáng soi </a:t>
            </a:r>
            <a:br>
              <a:rPr lang="en-US" altLang="en-US"/>
            </a:br>
            <a:r>
              <a:rPr lang="en-US" altLang="en-US"/>
              <a:t>tận giữa ngày.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2689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9075FB6-43B5-4158-9E8F-FA4D17E86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Hằng làm chứng linh quang tái lâm Ngài cho nhân gian tăm tối tử vong,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49202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E3BF27A-5DEF-411B-BE2C-8148F836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Khẩu hiệu thánh đây </a:t>
            </a:r>
            <a:br>
              <a:rPr lang="en-US" altLang="en-US"/>
            </a:br>
            <a:r>
              <a:rPr lang="en-US" altLang="en-US"/>
              <a:t>ghi ở tâm hoài, </a:t>
            </a:r>
            <a:br>
              <a:rPr lang="en-US" altLang="en-US"/>
            </a:br>
            <a:r>
              <a:rPr lang="en-US" altLang="en-US"/>
              <a:t>Lá cờ Chúa </a:t>
            </a:r>
            <a:br>
              <a:rPr lang="en-US" altLang="en-US"/>
            </a:br>
            <a:r>
              <a:rPr lang="en-US" altLang="en-US"/>
              <a:t>phất cao đến cùng. </a:t>
            </a:r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0014714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</TotalTime>
  <Words>191</Words>
  <Application>Microsoft Office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Presentation1</vt:lpstr>
      <vt:lpstr>Thánh Ca 131 SỐNG TRONG  LINH QUANG TÁI LÂM</vt:lpstr>
      <vt:lpstr>1. Lạy Jêsus Christ, tôi sống đêm ngày trong linh quang Chân Chúa tái lâm, </vt:lpstr>
      <vt:lpstr>Đón chờ, thức canh, công tác vui vầy,  Biết ngày Chúa  nay không trễ chậm. </vt:lpstr>
      <vt:lpstr>2. Lòng nầy có Chúa cai quản đêm ngày, Phân ly bao vui thú thế gian, </vt:lpstr>
      <vt:lpstr>Mắt lòa bởi vinh quang tái lâm rày, Ước được ở bên Christ rỡ ràng. </vt:lpstr>
      <vt:lpstr>3. Vậy, từ hiển vinh qua hiển vinh hoài, Vui trong linh quang Chúa tái lai, </vt:lpstr>
      <vt:lpstr>Bước đường tiến lên thiên quốc thêm rọi,  Cứ càng sáng soi  tận giữa ngày. </vt:lpstr>
      <vt:lpstr>4. Hằng làm chứng linh quang tái lâm Ngài cho nhân gian tăm tối tử vong, </vt:lpstr>
      <vt:lpstr>Khẩu hiệu thánh đây  ghi ở tâm hoài,  Lá cờ Chúa  phất cao đến cùng. </vt:lpstr>
      <vt:lpstr>5. Dọc đàng đến thiên cung hát vui tình, Vui trong vinh quang  Chúa tái lai, </vt:lpstr>
      <vt:lpstr>Bước nhẹ giống như thâu ngắn thiên trình, Hát hoài đến khi trông rõ Ngài. </vt:lpstr>
      <vt:lpstr>6. Christ gần tái lâm! Christ sắp lai hồi! Tân Lang kia  ta đi đón mau! </vt:lpstr>
      <vt:lpstr>Khẩu hiệu ấy nên tuyên bố ra hoài, Chúc mừng Đấng Thiên Phụ xức dầu. </vt:lpstr>
      <vt:lpstr>7. Kìa, kìa ánh tái lâm chiếu muôn loài,  Xưa kia tin  nay mắt thấy đây, </vt:lpstr>
      <vt:lpstr>Mắt nhìn mắt, tôi vui ngắm mặt Ngài,  Tắm gội ánh  vinh quang dẫy đầy.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Thánh Ca 131 SỐNG TRONG  LINH QUANG TÁI LÂM</dc:title>
  <dc:creator>Phan Minh Vinh An</dc:creator>
  <cp:lastModifiedBy>Phan Minh Vinh An</cp:lastModifiedBy>
  <cp:revision>1</cp:revision>
  <dcterms:created xsi:type="dcterms:W3CDTF">2018-10-24T13:38:27Z</dcterms:created>
  <dcterms:modified xsi:type="dcterms:W3CDTF">2018-10-24T13:39:56Z</dcterms:modified>
</cp:coreProperties>
</file>