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283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35793-F059-47AF-ABDF-6384E4D59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1F7FD-4215-4B38-A787-4677B8D811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5CD792-3E6E-4E75-8752-50B553CAF071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F58EC6-6701-4CA7-9DBB-1D93688F9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6331358-6D70-4EF2-A434-65193EEC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5BC7-31DD-4756-A44F-D2B57DB87C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AA72-1B21-4116-9289-29DB6E33C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0712E-2D77-432E-8E82-DA3488D165F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1B9864F-5941-436D-9C6D-9BA3601DA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B4FE4EC-C8D5-454C-8F7E-E98E6F0A0B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9C35F8E-8F50-400C-9FE4-593D57C7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CD6BA7-1B87-4997-B112-2E81AD4BD79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40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0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15FB7-79F5-4FCE-A1F7-CC9942C6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133</a:t>
            </a:r>
            <a:br>
              <a:rPr lang="en-US"/>
            </a:br>
            <a:r>
              <a:rPr lang="en-US"/>
              <a:t>JÊSUS TÁI LÂM</a:t>
            </a:r>
            <a:br>
              <a:rPr lang="en-US"/>
            </a:br>
            <a:r>
              <a:rPr lang="en-US"/>
              <a:t>RÀY MAI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5B389053-8E0A-4770-96A8-A6220A99D4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Jêsus tái lâm rày mai, Jêsus tái lâm rày mai, Là Jêsus xưa tái hồi, </a:t>
            </a:r>
            <a:br>
              <a:rPr lang="en-US" altLang="en-US"/>
            </a:br>
            <a:r>
              <a:rPr lang="en-US" altLang="en-US"/>
              <a:t>Một Jêsus ấy thôi;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61F6705-B75A-4639-8730-7B77DA20E0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Jêsus tái lâm rày mai, Jêsus tái lâm rày mai, Kìa, </a:t>
            </a:r>
            <a:br>
              <a:rPr lang="en-US" altLang="en-US"/>
            </a:br>
            <a:r>
              <a:rPr lang="en-US" altLang="en-US"/>
              <a:t>Chúa Jêsus lại đến </a:t>
            </a:r>
            <a:br>
              <a:rPr lang="en-US" altLang="en-US"/>
            </a:br>
            <a:r>
              <a:rPr lang="en-US" altLang="en-US"/>
              <a:t>đầy vinh hiển, </a:t>
            </a:r>
            <a:br>
              <a:rPr lang="en-US" altLang="en-US"/>
            </a:br>
            <a:r>
              <a:rPr lang="en-US" altLang="en-US"/>
              <a:t>rất oai quyền.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3958</TotalTime>
  <Words>36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133 JÊSUS TÁI LÂM RÀY MAI</vt:lpstr>
      <vt:lpstr>Jêsus tái lâm rày mai, Jêsus tái lâm rày mai, Là Jêsus xưa tái hồi,  Một Jêsus ấy thôi; </vt:lpstr>
      <vt:lpstr>Jêsus tái lâm rày mai, Jêsus tái lâm rày mai, Kìa,  Chúa Jêsus lại đến  đầy vinh hiển,  rất oai quyền.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148</cp:revision>
  <dcterms:created xsi:type="dcterms:W3CDTF">2010-05-25T06:43:56Z</dcterms:created>
  <dcterms:modified xsi:type="dcterms:W3CDTF">2018-10-30T12:16:20Z</dcterms:modified>
</cp:coreProperties>
</file>