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283" r:id="rId3"/>
    <p:sldId id="353" r:id="rId4"/>
    <p:sldId id="354" r:id="rId5"/>
    <p:sldId id="355" r:id="rId6"/>
    <p:sldId id="360" r:id="rId7"/>
    <p:sldId id="361" r:id="rId8"/>
    <p:sldId id="351" r:id="rId9"/>
    <p:sldId id="358" r:id="rId10"/>
    <p:sldId id="359" r:id="rId11"/>
    <p:sldId id="350" r:id="rId12"/>
    <p:sldId id="356" r:id="rId13"/>
    <p:sldId id="3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63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FDED82-4202-4FC2-9C96-5872F914A4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4AA5D3-5CF7-426D-87C1-2576C37395C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59B62BE-C577-484A-BB28-A501C1E188C4}" type="datetimeFigureOut">
              <a:rPr lang="ru-RU"/>
              <a:pPr>
                <a:defRPr/>
              </a:pPr>
              <a:t>30.10.2018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B51D6F1-9DBC-464D-908A-C0493F69D8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2432314-6EC7-4866-9D97-882A996BE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AC1D7-4A31-4FFA-B666-55A76DD25E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1F4A8-25C5-47DE-BA4E-75F7D84DA7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F33591-7F15-42E9-A7CE-8E8F68E7B859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B4EA4BAF-56C6-4694-A030-96B540993C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23CA651B-29EB-4729-BA53-9368EE14EDD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23188526-8312-4F10-83F3-812B801BE7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28951FC-C404-40EB-9951-589BD45132C9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21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9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7981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028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1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1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8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3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8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5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5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422B57-ADD3-4992-8A4B-8E06D44B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134</a:t>
            </a:r>
            <a:br>
              <a:rPr lang="en-US"/>
            </a:br>
            <a:r>
              <a:rPr lang="en-US"/>
              <a:t>KHI CHÚA TÁI LÂM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8B72A1A-751E-4A72-BD5E-9DE3A51A142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Thức canh trông đợi lên từng mây Rước Christ hiện ra; Hiển vinh tôi còn muôn nghìn thu,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 Lúc Christ ngự hạ.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BA48357F-0AD3-44B6-BA07-C81C5B54258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Hỡi ai nghi ngờ, run sợ, nên biết Christ hiện ra; </a:t>
            </a:r>
            <a:br>
              <a:rPr lang="en-US" altLang="en-US"/>
            </a:br>
            <a:r>
              <a:rPr lang="en-US" altLang="en-US"/>
              <a:t>Khổ nguy đâu còn trông giờ Christ </a:t>
            </a:r>
            <a:br>
              <a:rPr lang="en-US" altLang="en-US"/>
            </a:br>
            <a:r>
              <a:rPr lang="en-US" altLang="en-US"/>
              <a:t>cỡi mây ngự hạ.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2A6A1F69-B49F-4B04-B17D-F9C5E01EC55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Khi Chúa tái lâm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thỏa lòng bấy, Bởi Christ hiện ra; Lên cõi thiên thượng chẳng hề chết.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Lúc Christ hiện ra;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129797D6-0B16-4B40-87C6-C63CDC1F0A0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Thức canh trông đợi lên từng mây Rước Christ hiện ra; Hiển vinh tôi còn muôn nghìn thu,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 Lúc Christ ngự hạ.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4E946D6A-AFCD-421C-BE8B-D9D70B77621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Giữa thế gian ô tội nầy, mong Christ mau hiện ra; </a:t>
            </a:r>
            <a:br>
              <a:rPr lang="en-US" altLang="en-US"/>
            </a:br>
            <a:r>
              <a:rPr lang="en-US" altLang="en-US"/>
              <a:t>Thức canh ta </a:t>
            </a:r>
            <a:br>
              <a:rPr lang="en-US" altLang="en-US"/>
            </a:br>
            <a:r>
              <a:rPr lang="en-US" altLang="en-US"/>
              <a:t>đợi mong chờ Christ cỡi mây ngự hạ.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7143843D-7D5F-4CCB-A7CF-2F5E99DA7A1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Khi Chúa tái lâm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thỏa lòng bấy, Bởi Christ hiện ra; Lên cõi thiên thượng chẳng hề chết.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Lúc Christ hiện ra;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7DA5BA0-E58C-48FC-A922-766C332EABA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Thức canh trông đợi lên từng mây Rước Christ hiện ra; Hiển vinh tôi còn muôn nghìn thu, Lúc Christ ngự hạ.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5C4ABE40-F75E-4906-994F-7039FFEDED1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Ước nay cây đèn tôi rạng soi, Trước Christ hiện ra; Thỏa thay khi được nghinh phùng Christ cỡi mây ngự hạ. 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167F8E11-BD77-4A7B-B0EC-1C683AF9A79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Khi Chúa tái lâm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thỏa lòng bấy, Bởi Christ hiện ra; Lên cõi thiên thượng chẳng hề chết.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Lúc Christ hiện ra;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3168D885-8B8F-49A6-848F-127755EC563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Thức canh trông đợi lên từng mây Rước Christ hiện ra; Hiển vinh tôi còn muôn nghìn thu,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 Lúc Christ ngự hạ.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79927B6-3F5F-48FD-B47A-E8F70CD661F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Chính nay tâm hồn tôi buồn đâu, </a:t>
            </a:r>
            <a:br>
              <a:rPr lang="en-US" altLang="en-US"/>
            </a:br>
            <a:r>
              <a:rPr lang="en-US" altLang="en-US"/>
              <a:t>Biết Christ hiện ra; Thỏa thay tâm nguyện mong Ngài mau cỡi mây ngự hạ.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7D3D640-994C-45C5-8524-6CF9AC8FC40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Khi Chúa tái lâm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thỏa lòng bấy, Bởi Christ hiện ra; Lên cõi thiên thượng chẳng hề chết.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Lúc Christ hiện ra;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3964</TotalTime>
  <Words>173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134 KHI CHÚA TÁI LÂM</vt:lpstr>
      <vt:lpstr>1. Giữa thế gian ô tội nầy, mong Christ mau hiện ra;  Thức canh ta  đợi mong chờ Christ cỡi mây ngự hạ. </vt:lpstr>
      <vt:lpstr>Khi Chúa tái lâm thỏa lòng bấy, Bởi Christ hiện ra; Lên cõi thiên thượng chẳng hề chết.  Lúc Christ hiện ra; </vt:lpstr>
      <vt:lpstr>Thức canh trông đợi lên từng mây Rước Christ hiện ra; Hiển vinh tôi còn muôn nghìn thu, Lúc Christ ngự hạ.</vt:lpstr>
      <vt:lpstr>2. Ước nay cây đèn tôi rạng soi, Trước Christ hiện ra; Thỏa thay khi được nghinh phùng Christ cỡi mây ngự hạ. </vt:lpstr>
      <vt:lpstr>Khi Chúa tái lâm  thỏa lòng bấy, Bởi Christ hiện ra; Lên cõi thiên thượng chẳng hề chết.  Lúc Christ hiện ra; </vt:lpstr>
      <vt:lpstr>Thức canh trông đợi lên từng mây Rước Christ hiện ra; Hiển vinh tôi còn muôn nghìn thu,  Lúc Christ ngự hạ.</vt:lpstr>
      <vt:lpstr>3. Chính nay tâm hồn tôi buồn đâu,  Biết Christ hiện ra; Thỏa thay tâm nguyện mong Ngài mau cỡi mây ngự hạ. </vt:lpstr>
      <vt:lpstr>Khi Chúa tái lâm  thỏa lòng bấy, Bởi Christ hiện ra; Lên cõi thiên thượng chẳng hề chết.  Lúc Christ hiện ra; </vt:lpstr>
      <vt:lpstr>Thức canh trông đợi lên từng mây Rước Christ hiện ra; Hiển vinh tôi còn muôn nghìn thu,  Lúc Christ ngự hạ.</vt:lpstr>
      <vt:lpstr>4. Hỡi ai nghi ngờ, run sợ, nên biết Christ hiện ra;  Khổ nguy đâu còn trông giờ Christ  cỡi mây ngự hạ. </vt:lpstr>
      <vt:lpstr>Khi Chúa tái lâm  thỏa lòng bấy, Bởi Christ hiện ra; Lên cõi thiên thượng chẳng hề chết.  Lúc Christ hiện ra; </vt:lpstr>
      <vt:lpstr>Thức canh trông đợi lên từng mây Rước Christ hiện ra; Hiển vinh tôi còn muôn nghìn thu,  Lúc Christ ngự hạ.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149</cp:revision>
  <dcterms:created xsi:type="dcterms:W3CDTF">2010-05-25T06:43:56Z</dcterms:created>
  <dcterms:modified xsi:type="dcterms:W3CDTF">2018-10-30T12:17:49Z</dcterms:modified>
</cp:coreProperties>
</file>