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283" r:id="rId3"/>
    <p:sldId id="360" r:id="rId4"/>
    <p:sldId id="359" r:id="rId5"/>
    <p:sldId id="358" r:id="rId6"/>
    <p:sldId id="357" r:id="rId7"/>
    <p:sldId id="356" r:id="rId8"/>
    <p:sldId id="367" r:id="rId9"/>
    <p:sldId id="368" r:id="rId10"/>
    <p:sldId id="355" r:id="rId11"/>
    <p:sldId id="354" r:id="rId12"/>
    <p:sldId id="365" r:id="rId13"/>
    <p:sldId id="366" r:id="rId14"/>
    <p:sldId id="353" r:id="rId15"/>
    <p:sldId id="352" r:id="rId16"/>
    <p:sldId id="363" r:id="rId17"/>
    <p:sldId id="364" r:id="rId18"/>
    <p:sldId id="351" r:id="rId19"/>
    <p:sldId id="350" r:id="rId20"/>
    <p:sldId id="361" r:id="rId21"/>
    <p:sldId id="3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3C65C-D032-44D3-8E9C-482D7AB68F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EDAF4-2633-4409-86AD-57B0C27F14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B5235CA-8C7E-49B1-90FC-EEC78FD018DF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327CCCD-CB89-48CA-A449-19CDFEA6AA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832D6D-8CCD-43C5-8A19-796B0A25A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CBD4-E660-457C-8790-9CB6A7A363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FF946-0E59-41B5-9263-619EF4A9D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302005-91DC-4252-A075-FA5EE5277AF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F06D676-9E90-458B-A901-17CD5EF50A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3115D40D-BB49-48AB-BDC5-D09BC2BB6C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B64ECC68-12B2-441E-A42E-164D42867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F2648E-E78D-48F4-8589-653267BCA8AC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9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1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633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00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2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1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9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5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1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0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77209-9604-45AA-A5D8-229366FAF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135</a:t>
            </a:r>
            <a:br>
              <a:rPr lang="en-US"/>
            </a:br>
            <a:r>
              <a:rPr lang="en-US"/>
              <a:t>KÌA, THẦN YÊN ỦI </a:t>
            </a:r>
            <a:br>
              <a:rPr lang="en-US"/>
            </a:br>
            <a:r>
              <a:rPr lang="en-US"/>
              <a:t>GIÁNG LAI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072716B-2A34-4AA7-8716-EC35E390D4E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Kia, Vua của muôn vị vương, đem theo biết bao diệu phương, xá dung biết bao tội nhân, khiến hưởng cứu ân mười phân.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51F7A02-BDB6-4650-9FDA-CDDA9B034B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Lao lung trống không từ nay, vang lên khúc ca tuyệt hay: Kìa Thần Yên ủi </a:t>
            </a:r>
            <a:br>
              <a:rPr lang="en-US" altLang="en-US"/>
            </a:br>
            <a:r>
              <a:rPr lang="en-US" altLang="en-US"/>
              <a:t>giáng lai!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B82B30E-5434-41E8-8774-5544F195AC5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Thánh Linh đã lai giáng! Kia, Linh giáng nơi trần gian! Đấng Cha hứa ban hạ nay, hứa ngữ ấy linh nghiệm thay;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8C940549-992B-42B7-8C61-EFFD8AEE45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đi báo tin mừng ngay, cho bao thế nhân đều hay: Kìa Thần Yên ủi giáng lai!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67F07A3-C5A7-44FF-B901-3DBA3D0526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Yêu thương Chúa vô lượng thay, tuy tôi đứa con dại ngây, quyết rao khắp thiên hạ hay, đứa đáng ở địa ngục đây.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62BDD61-A159-4C9D-A6F1-5AA18C8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Thiên ân cứu tôi </a:t>
            </a:r>
            <a:br>
              <a:rPr lang="en-US" altLang="en-US"/>
            </a:br>
            <a:r>
              <a:rPr lang="en-US" altLang="en-US"/>
              <a:t>lạ thay! Soi ra ảnh Thiên Phụ nay: Kìa Thần Yên ủi giáng lai.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FF71B40-741E-4281-86F8-DC954E35F8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Thánh Linh đã lai giáng! Kia, Linh giáng nơi trần gian! Đấng Cha hứa ban hạ nay, hứa ngữ ấy linh nghiệm thay;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8D5D71-463D-4150-BDE0-E3C55D73A11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đi báo tin mừng ngay, cho bao thế nhân đều hay: Kìa Thần Yên ủi giáng lai!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7587D9-CCE6-4892-BC5D-9A0AC70E44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Nay ta xướng ca đồng thanh, dư âm thấu lên trời xanh, cõi thiên thánh dân đồng tâm, réo rắt khúc ca hồi âm;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893BB20-B2D9-426F-811F-87ADDDE0168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Yêu thương ấy </a:t>
            </a:r>
            <a:br>
              <a:rPr lang="en-US" altLang="en-US"/>
            </a:br>
            <a:r>
              <a:rPr lang="en-US" altLang="en-US"/>
              <a:t>ca diệu hay, vui thay khúc bất tuyệt nay; Kìa Thần Yên ủi giáng lai.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FACEED0F-5AC1-415E-8D6E-1101B02498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Ta lo báo tin mừng ngay, cho bao thế nhân đều hay, những ai có tâm sầu cay, khóc lóc khổ đau buồn thay; 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48252750-7A5A-40B1-8C50-CA70194982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Thánh Linh đã lai giáng! Kia, Linh giáng nơi trần gian! Đấng Cha hứa ban hạ nay, hứa ngữ ấy linh nghiệm thay;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ED7C6C7-0FD0-4B9A-96E7-FFB9F6CDAF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đi báo tin mừng ngay, cho bao thế nhân đều hay: Kìa Thần Yên ủi giáng lai!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8A40D21-E1C3-49E6-A428-7668E85469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Anh em kíp khuyên giục nhau; Lo đi báo tin nầy mau: Kìa, Thần Yên ủi giáng lai.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47B45C-6112-4BB9-8363-8D42548ADA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Thánh Linh đã lai giáng! Kia, Linh giáng nơi trần gian! Đấng Cha hứa ban hạ nay, hứa ngữ ấy linh nghiệm thay;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1AE76F1-ABCD-43E3-864C-F02677D229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đi báo tin mừng ngay, cho bao thế nhân đều hay: Kìa Thần Yên ủi giáng lai!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5D34650-1EBE-498B-B353-45CF609240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Canh khuya tối tăm đà qua, ban mai đãng quang lộ ra, đuổi xua khiếp kinh sầu than, bão tố </a:t>
            </a:r>
            <a:br>
              <a:rPr lang="en-US" altLang="en-US"/>
            </a:br>
            <a:r>
              <a:rPr lang="en-US" altLang="en-US"/>
              <a:t>ác ma liền tan;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9BD52CC-A6FD-4E31-B24C-4452119016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Non kia ánh tia </a:t>
            </a:r>
            <a:br>
              <a:rPr lang="en-US" altLang="en-US"/>
            </a:br>
            <a:r>
              <a:rPr lang="en-US" altLang="en-US"/>
              <a:t>vàng soi, kim ô lướt mau dường thoi; Kìa </a:t>
            </a:r>
            <a:br>
              <a:rPr lang="en-US" altLang="en-US"/>
            </a:br>
            <a:r>
              <a:rPr lang="en-US" altLang="en-US"/>
              <a:t>Thần Yên ủi giáng lai.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ACB1DB2-AC28-4A13-9FE5-FEC00FA4BF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Thánh Linh đã lai giáng! Kia, Linh giáng nơi trần gian! Đấng Cha hứa ban hạ nay, hứa ngữ ấy linh nghiệm thay;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BA011BB-064D-4ECD-A558-A43ACBAABC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Mau đi báo tin mừng ngay, cho bao thế nhân đều hay: Kìa Thần Yên ủi giáng lai!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3971</TotalTime>
  <Words>456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135 KÌA, THẦN YÊN ỦI  GIÁNG LAI</vt:lpstr>
      <vt:lpstr>1. Ta lo báo tin mừng ngay, cho bao thế nhân đều hay, những ai có tâm sầu cay, khóc lóc khổ đau buồn thay; </vt:lpstr>
      <vt:lpstr>Anh em kíp khuyên giục nhau; Lo đi báo tin nầy mau: Kìa, Thần Yên ủi giáng lai.</vt:lpstr>
      <vt:lpstr>Kìa, Thánh Linh đã lai giáng! Kia, Linh giáng nơi trần gian! Đấng Cha hứa ban hạ nay, hứa ngữ ấy linh nghiệm thay; </vt:lpstr>
      <vt:lpstr>Mau đi báo tin mừng ngay, cho bao thế nhân đều hay: Kìa Thần Yên ủi giáng lai!</vt:lpstr>
      <vt:lpstr>2. Canh khuya tối tăm đà qua, ban mai đãng quang lộ ra, đuổi xua khiếp kinh sầu than, bão tố  ác ma liền tan; </vt:lpstr>
      <vt:lpstr>Non kia ánh tia  vàng soi, kim ô lướt mau dường thoi; Kìa  Thần Yên ủi giáng lai.</vt:lpstr>
      <vt:lpstr>Kìa, Thánh Linh đã lai giáng! Kia, Linh giáng nơi trần gian! Đấng Cha hứa ban hạ nay, hứa ngữ ấy linh nghiệm thay; </vt:lpstr>
      <vt:lpstr>Mau đi báo tin mừng ngay, cho bao thế nhân đều hay: Kìa Thần Yên ủi giáng lai!</vt:lpstr>
      <vt:lpstr>3. Kia, Vua của muôn vị vương, đem theo biết bao diệu phương, xá dung biết bao tội nhân, khiến hưởng cứu ân mười phân. </vt:lpstr>
      <vt:lpstr>Lao lung trống không từ nay, vang lên khúc ca tuyệt hay: Kìa Thần Yên ủi  giáng lai!</vt:lpstr>
      <vt:lpstr>Kìa, Thánh Linh đã lai giáng! Kia, Linh giáng nơi trần gian! Đấng Cha hứa ban hạ nay, hứa ngữ ấy linh nghiệm thay; </vt:lpstr>
      <vt:lpstr>Mau đi báo tin mừng ngay, cho bao thế nhân đều hay: Kìa Thần Yên ủi giáng lai!</vt:lpstr>
      <vt:lpstr>4. Yêu thương Chúa vô lượng thay, tuy tôi đứa con dại ngây, quyết rao khắp thiên hạ hay, đứa đáng ở địa ngục đây. </vt:lpstr>
      <vt:lpstr>Thiên ân cứu tôi  lạ thay! Soi ra ảnh Thiên Phụ nay: Kìa Thần Yên ủi giáng lai.</vt:lpstr>
      <vt:lpstr>Kìa, Thánh Linh đã lai giáng! Kia, Linh giáng nơi trần gian! Đấng Cha hứa ban hạ nay, hứa ngữ ấy linh nghiệm thay; </vt:lpstr>
      <vt:lpstr>Mau đi báo tin mừng ngay, cho bao thế nhân đều hay: Kìa Thần Yên ủi giáng lai!</vt:lpstr>
      <vt:lpstr>5. Nay ta xướng ca đồng thanh, dư âm thấu lên trời xanh, cõi thiên thánh dân đồng tâm, réo rắt khúc ca hồi âm; </vt:lpstr>
      <vt:lpstr>Yêu thương ấy  ca diệu hay, vui thay khúc bất tuyệt nay; Kìa Thần Yên ủi giáng lai.</vt:lpstr>
      <vt:lpstr>Kìa, Thánh Linh đã lai giáng! Kia, Linh giáng nơi trần gian! Đấng Cha hứa ban hạ nay, hứa ngữ ấy linh nghiệm thay; </vt:lpstr>
      <vt:lpstr>Mau đi báo tin mừng ngay, cho bao thế nhân đều hay: Kìa Thần Yên ủi giáng lai!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150</cp:revision>
  <dcterms:created xsi:type="dcterms:W3CDTF">2010-05-25T06:43:56Z</dcterms:created>
  <dcterms:modified xsi:type="dcterms:W3CDTF">2018-10-30T12:19:38Z</dcterms:modified>
</cp:coreProperties>
</file>