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283" r:id="rId3"/>
    <p:sldId id="350" r:id="rId4"/>
    <p:sldId id="351" r:id="rId5"/>
    <p:sldId id="353" r:id="rId6"/>
    <p:sldId id="352" r:id="rId7"/>
    <p:sldId id="354" r:id="rId8"/>
    <p:sldId id="359" r:id="rId9"/>
    <p:sldId id="360" r:id="rId10"/>
    <p:sldId id="356" r:id="rId11"/>
    <p:sldId id="355" r:id="rId12"/>
    <p:sldId id="363" r:id="rId13"/>
    <p:sldId id="364" r:id="rId14"/>
    <p:sldId id="357" r:id="rId15"/>
    <p:sldId id="358" r:id="rId16"/>
    <p:sldId id="361" r:id="rId17"/>
    <p:sldId id="3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93262D-1B4F-4AB7-97C3-EB36905A51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ECE62-978E-4E3D-8BEB-4A6419C9439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B946CED-4D4D-41C1-B902-F2EE01113565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2FA0CD-AD57-4E4E-BFDB-09B9314CB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F74A9F-AC8F-44AD-84D7-2C1D4AC8A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99BD7-ECEF-4562-A7B0-0699F2262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BCF2C-0195-4E7C-90B9-1D121FA5D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069467-AF8E-4497-8777-11C0B50ABDC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2A6CF67C-0989-45CA-93A5-A0820C55A3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AB53AB9B-3B2A-4BBE-93D7-E7FFFD45E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2257406-39B3-42A3-85F8-EB5395D61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FECD27-3A1F-4859-A52E-66E5AF1A305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4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11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9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5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9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0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0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0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94969-2439-410C-9BEA-A52A6BD4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136</a:t>
            </a:r>
            <a:br>
              <a:rPr lang="en-US"/>
            </a:br>
            <a:r>
              <a:rPr lang="en-US"/>
              <a:t>ĐẦY LÒNG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C11CAD3-6E55-427F-92EB-EFCDC2FBE6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Yếu đuối thay </a:t>
            </a:r>
            <a:br>
              <a:rPr lang="en-US" altLang="en-US"/>
            </a:br>
            <a:r>
              <a:rPr lang="en-US" altLang="en-US"/>
              <a:t>tâm hồn tôi hôm nay, nên tôi xin cúi </a:t>
            </a:r>
            <a:br>
              <a:rPr lang="en-US" altLang="en-US"/>
            </a:br>
            <a:r>
              <a:rPr lang="en-US" altLang="en-US"/>
              <a:t>nơi chân Ngài.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83A4F5E-F23F-4E1A-8765-19F65662AB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Đức Thánh Linh muôn đời hạnh vinh thay, xin ban xuống linh năng đầy hoài.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7A21C68-DCA9-40ED-8535-7E2E8A0DDD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Đầy lòng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hiện giờ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ước Jêsus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hà hơi Linh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69056DA-7104-4193-B1D1-F17FF1DCA2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hãy kíp ban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vào lòng tôi nay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linh năng thánh khiết cho đầy hoài.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BF09CE2-C0B2-4F21-8682-7C52EAA13C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Hãy cứu giúp, ủy lạo, luyện sạch tôi, và ban ơn giúp tâm linh đây.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BD02BE-8976-4018-93B6-CE1EE8F3B3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Phải, Chúa cứu, ủy lạo hiện không thôi, </a:t>
            </a:r>
            <a:br>
              <a:rPr lang="en-US" altLang="en-US"/>
            </a:br>
            <a:r>
              <a:rPr lang="en-US" altLang="en-US"/>
              <a:t>Ngài đang giáng trong tôi thật đầy.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0B6135F-A282-4B4F-BD2E-E65616FE20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Đầy lòng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hiện giờ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ước Jêsus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hà hơi Linh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E71FA88-2849-4AF0-BEAA-417ED95C8F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hãy kíp ban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vào lòng tôi nay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linh năng thánh khiết cho đầy hoài.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39835C23-1B78-4E86-B88D-719E787D3A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Đức Thánh Linh, xin ngự trên tôi ngay, xin ban ơn tưới </a:t>
            </a:r>
            <a:br>
              <a:rPr lang="en-US" altLang="en-US"/>
            </a:br>
            <a:r>
              <a:rPr lang="en-US" altLang="en-US"/>
              <a:t>tâm kinh hoàng.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E26C158-5B66-4F93-AE97-7F9403A2D0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Ước Chúa mau lâm ngự trong tôi đây, hôm nay hãy </a:t>
            </a:r>
            <a:br>
              <a:rPr lang="en-US" altLang="en-US"/>
            </a:br>
            <a:r>
              <a:rPr lang="en-US" altLang="en-US"/>
              <a:t>giáng cho đầy tràn.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F31997C-6CF9-4D64-BC04-A91B5FDCCFF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Đầy lòng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hiện giờ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ước Jêsus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hà hơi Linh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E3057F1-2C09-4E83-839F-F4403CA89F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hãy kíp ban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vào lòng tôi nay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linh năng thánh khiết cho đầy hoài.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76972D7-B1B1-4FEE-AE69-6CA26D1A1D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Đức Thánh Linh ban đầy lòng tôi đây, tuy tôi khôn thế mô tả ra;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AF72CA2-349A-4B2B-92BC-7AD47811B6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Dẫu thế, tôi đương cần Ngài hôm nay, trông mong lửa Thánh Linh rạng lòa.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388D105-9826-4740-B07C-B57BF331C3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 Đầy lòng tôi,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hiện giờ đây,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ước Jêsus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hà hơi Linh Ngài.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C583911-4362-4716-BB81-4A41414B0A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hãy kíp ban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vào lòng tôi nay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linh năng thánh khiết cho đầy hoài.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3927</TotalTime>
  <Words>159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136 ĐẦY LÒNG TÔI</vt:lpstr>
      <vt:lpstr>1. Đức Thánh Linh, xin ngự trên tôi ngay, xin ban ơn tưới  tâm kinh hoàng. </vt:lpstr>
      <vt:lpstr>Ước Chúa mau lâm ngự trong tôi đây, hôm nay hãy  giáng cho đầy tràn.</vt:lpstr>
      <vt:lpstr> Đầy lòng tôi,  hiện giờ đây,  ước Jêsus  hà hơi Linh Ngài. </vt:lpstr>
      <vt:lpstr>Chúa hãy kíp ban  vào lòng tôi nay  linh năng thánh khiết cho đầy hoài.</vt:lpstr>
      <vt:lpstr>2. Đức Thánh Linh ban đầy lòng tôi đây, tuy tôi khôn thế mô tả ra; </vt:lpstr>
      <vt:lpstr>Dẫu thế, tôi đương cần Ngài hôm nay, trông mong lửa Thánh Linh rạng lòa.</vt:lpstr>
      <vt:lpstr> Đầy lòng tôi,  hiện giờ đây,  ước Jêsus  hà hơi Linh Ngài. </vt:lpstr>
      <vt:lpstr>Chúa hãy kíp ban  vào lòng tôi nay  linh năng thánh khiết cho đầy hoài.</vt:lpstr>
      <vt:lpstr>3. Yếu đuối thay  tâm hồn tôi hôm nay, nên tôi xin cúi  nơi chân Ngài. </vt:lpstr>
      <vt:lpstr>Đức Thánh Linh muôn đời hạnh vinh thay, xin ban xuống linh năng đầy hoài.</vt:lpstr>
      <vt:lpstr> Đầy lòng tôi,  hiện giờ đây,  ước Jêsus  hà hơi Linh Ngài. </vt:lpstr>
      <vt:lpstr>Chúa hãy kíp ban  vào lòng tôi nay  linh năng thánh khiết cho đầy hoài.</vt:lpstr>
      <vt:lpstr>4. Hãy cứu giúp, ủy lạo, luyện sạch tôi, và ban ơn giúp tâm linh đây. </vt:lpstr>
      <vt:lpstr>Phải, Chúa cứu, ủy lạo hiện không thôi,  Ngài đang giáng trong tôi thật đầy.</vt:lpstr>
      <vt:lpstr> Đầy lòng tôi,  hiện giờ đây,  ước Jêsus  hà hơi Linh Ngài. </vt:lpstr>
      <vt:lpstr>Chúa hãy kíp ban  vào lòng tôi nay  linh năng thánh khiết cho đầy hoài.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151</cp:revision>
  <dcterms:created xsi:type="dcterms:W3CDTF">2010-05-25T06:43:56Z</dcterms:created>
  <dcterms:modified xsi:type="dcterms:W3CDTF">2018-10-30T12:20:40Z</dcterms:modified>
</cp:coreProperties>
</file>