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3" r:id="rId4"/>
    <p:sldId id="351" r:id="rId5"/>
    <p:sldId id="357" r:id="rId6"/>
    <p:sldId id="352" r:id="rId7"/>
    <p:sldId id="354" r:id="rId8"/>
    <p:sldId id="355" r:id="rId9"/>
    <p:sldId id="356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89072-212D-4665-8C10-21BDE4F935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C967B-5C7C-428A-A926-3A88A329B4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DEC9CAF-69FC-4DA3-AEC5-1086A926628B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041D1D-1B02-4CE2-964A-74E929BAF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511ED84-F080-49C3-80F8-66CBDD15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65980-66E3-4644-96E2-BFC12209DB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0B00-7BA7-4965-968F-EB803A645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4AE839-9EB8-4992-B7FA-52E4E22AC48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AA27394-FE12-46E5-9885-D8E94ED1C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FBEF3AA-51C2-445B-82C2-5DFD1C104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7F46B53-DD45-4076-AED1-510066584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8118C9-D02C-49FD-A2C5-4C49C5D12E5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6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60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7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3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0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1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E40B52-141E-49C5-9D08-702F899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137</a:t>
            </a:r>
            <a:br>
              <a:rPr lang="en-US"/>
            </a:br>
            <a:r>
              <a:rPr lang="en-US"/>
              <a:t>THÁNH LINH DẪN DẮT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6701F8C-DDB3-4CEE-AB57-AD271B7380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 Hồi buồn lo </a:t>
            </a:r>
            <a:br>
              <a:rPr lang="en-US" altLang="en-US"/>
            </a:br>
            <a:r>
              <a:rPr lang="en-US" altLang="en-US"/>
              <a:t>đau đớn hầu qua, mong mau thoát </a:t>
            </a:r>
            <a:br>
              <a:rPr lang="en-US" altLang="en-US"/>
            </a:br>
            <a:r>
              <a:rPr lang="en-US" altLang="en-US"/>
              <a:t>thân nầy bước ra.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896515C-B300-47F0-9FCB-6B26C7B5B8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cầu xin </a:t>
            </a:r>
            <a:br>
              <a:rPr lang="en-US" altLang="en-US"/>
            </a:br>
            <a:r>
              <a:rPr lang="en-US" altLang="en-US"/>
              <a:t>mong nước bình yên, </a:t>
            </a:r>
            <a:br>
              <a:rPr lang="en-US" altLang="en-US"/>
            </a:br>
            <a:r>
              <a:rPr lang="en-US" altLang="en-US"/>
              <a:t>do thiên sách </a:t>
            </a:r>
            <a:br>
              <a:rPr lang="en-US" altLang="en-US"/>
            </a:br>
            <a:r>
              <a:rPr lang="en-US" altLang="en-US"/>
              <a:t>tên nầy đã biên.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CE66006-AC90-4DA9-A63E-E0A0AAE782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Lúc lướt qua </a:t>
            </a:r>
            <a:br>
              <a:rPr lang="en-US" altLang="en-US"/>
            </a:br>
            <a:r>
              <a:rPr lang="en-US" altLang="en-US"/>
              <a:t>tử hà khiếp kinh, </a:t>
            </a:r>
            <a:br>
              <a:rPr lang="en-US" altLang="en-US"/>
            </a:br>
            <a:r>
              <a:rPr lang="en-US" altLang="en-US"/>
              <a:t>sở ước tôi duy</a:t>
            </a:r>
            <a:br>
              <a:rPr lang="en-US" altLang="en-US"/>
            </a:br>
            <a:r>
              <a:rPr lang="en-US" altLang="en-US"/>
              <a:t>huyết ứng linh,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F18A165-3DCF-4013-B252-B608DFF93C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truyền: </a:t>
            </a:r>
            <a:br>
              <a:rPr lang="en-US" altLang="en-US"/>
            </a:br>
            <a:r>
              <a:rPr lang="en-US" altLang="en-US"/>
              <a:t>“Con ơi, đến cùng Ta, </a:t>
            </a:r>
            <a:br>
              <a:rPr lang="en-US" altLang="en-US"/>
            </a:br>
            <a:r>
              <a:rPr lang="en-US" altLang="en-US"/>
              <a:t>theo Ta bước </a:t>
            </a:r>
            <a:br>
              <a:rPr lang="en-US" altLang="en-US"/>
            </a:br>
            <a:r>
              <a:rPr lang="en-US" altLang="en-US"/>
              <a:t>đi về cố gia.”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C5042E3F-FACC-4CDD-BE2C-AF867A627D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Cầu Thần Linh luôn tín thành ôi! Linh soi sáng đưa đường chúng tôi,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FA95609-A185-470B-90AF-9211E04BF0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cầm tay </a:t>
            </a:r>
            <a:br>
              <a:rPr lang="en-US" altLang="en-US"/>
            </a:br>
            <a:r>
              <a:rPr lang="en-US" altLang="en-US"/>
              <a:t>đưa lữ hành đây,</a:t>
            </a:r>
            <a:br>
              <a:rPr lang="en-US" altLang="en-US"/>
            </a:br>
            <a:r>
              <a:rPr lang="en-US" altLang="en-US"/>
              <a:t>băng qua lối </a:t>
            </a:r>
            <a:br>
              <a:rPr lang="en-US" altLang="en-US"/>
            </a:br>
            <a:r>
              <a:rPr lang="en-US" altLang="en-US"/>
              <a:t>sa mạc cát bay.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1C637E2-B8F8-42E3-A687-ACB538C26B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Khiến thống tâm </a:t>
            </a:r>
            <a:br>
              <a:rPr lang="en-US" altLang="en-US"/>
            </a:br>
            <a:r>
              <a:rPr lang="en-US" altLang="en-US"/>
              <a:t>nên lòng hỉ hoan, </a:t>
            </a:r>
            <a:br>
              <a:rPr lang="en-US" altLang="en-US"/>
            </a:br>
            <a:r>
              <a:rPr lang="en-US" altLang="en-US"/>
              <a:t>lúc lắng tai nghe </a:t>
            </a:r>
            <a:br>
              <a:rPr lang="en-US" altLang="en-US"/>
            </a:br>
            <a:r>
              <a:rPr lang="en-US" altLang="en-US"/>
              <a:t>tiếng yêu đang,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D06EF6C-0472-4010-9EEF-5D72650278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Rằng: “Nầy, con </a:t>
            </a:r>
            <a:br>
              <a:rPr lang="en-US" altLang="en-US"/>
            </a:br>
            <a:r>
              <a:rPr lang="en-US" altLang="en-US"/>
              <a:t>vơ vẩn dặm xa, </a:t>
            </a:r>
            <a:br>
              <a:rPr lang="en-US" altLang="en-US"/>
            </a:br>
            <a:r>
              <a:rPr lang="en-US" altLang="en-US"/>
              <a:t>theo Ta dắt đưa </a:t>
            </a:r>
            <a:br>
              <a:rPr lang="en-US" altLang="en-US"/>
            </a:br>
            <a:r>
              <a:rPr lang="en-US" altLang="en-US"/>
              <a:t>về cố gia.”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49DAFFA-5BF3-41D4-ACF1-4DB9CC2FBC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 Nầy bạn yêu thương tín thành ôi! Xin theo giúp đưa đường chúng tôi;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AB3FC57-E758-49C0-A1C8-260727D238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Đừng lìa xa trong chỗ sợ nghi, bơ vơ giữa đêm trường hiểm nguy.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48EF015-DDC9-4CF7-9362-19EC0A9064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Lúc trải qua </a:t>
            </a:r>
            <a:br>
              <a:rPr lang="en-US" altLang="en-US"/>
            </a:br>
            <a:r>
              <a:rPr lang="en-US" altLang="en-US"/>
              <a:t>bao luồng ác phong, </a:t>
            </a:r>
            <a:br>
              <a:rPr lang="en-US" altLang="en-US"/>
            </a:br>
            <a:r>
              <a:rPr lang="en-US" altLang="en-US"/>
              <a:t>tán đởm, kinh tâm mất trông mong,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9B2DE98-78F4-4AC2-BEE2-CE22BC0DC9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truyền: </a:t>
            </a:r>
            <a:br>
              <a:rPr lang="en-US" altLang="en-US"/>
            </a:br>
            <a:r>
              <a:rPr lang="en-US" altLang="en-US"/>
              <a:t>“Con ơi, đến cùng Ta, </a:t>
            </a:r>
            <a:br>
              <a:rPr lang="en-US" altLang="en-US"/>
            </a:br>
            <a:r>
              <a:rPr lang="en-US" altLang="en-US"/>
              <a:t>theo Ta bước </a:t>
            </a:r>
            <a:br>
              <a:rPr lang="en-US" altLang="en-US"/>
            </a:br>
            <a:r>
              <a:rPr lang="en-US" altLang="en-US"/>
              <a:t>đi về cố gia.”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3934</TotalTime>
  <Words>88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137 THÁNH LINH DẪN DẮT</vt:lpstr>
      <vt:lpstr>1. Cầu Thần Linh luôn tín thành ôi! Linh soi sáng đưa đường chúng tôi, </vt:lpstr>
      <vt:lpstr>Nguyền cầm tay  đưa lữ hành đây, băng qua lối  sa mạc cát bay. </vt:lpstr>
      <vt:lpstr>Khiến thống tâm  nên lòng hỉ hoan,  lúc lắng tai nghe  tiếng yêu đang, </vt:lpstr>
      <vt:lpstr>Rằng: “Nầy, con  vơ vẩn dặm xa,  theo Ta dắt đưa  về cố gia.”</vt:lpstr>
      <vt:lpstr>2.  Nầy bạn yêu thương tín thành ôi! Xin theo giúp đưa đường chúng tôi; </vt:lpstr>
      <vt:lpstr>Đừng lìa xa trong chỗ sợ nghi, bơ vơ giữa đêm trường hiểm nguy. </vt:lpstr>
      <vt:lpstr>Lúc trải qua  bao luồng ác phong,  tán đởm, kinh tâm mất trông mong, </vt:lpstr>
      <vt:lpstr>Ngài truyền:  “Con ơi, đến cùng Ta,  theo Ta bước  đi về cố gia.”</vt:lpstr>
      <vt:lpstr>3.  Hồi buồn lo  đau đớn hầu qua, mong mau thoát  thân nầy bước ra. </vt:lpstr>
      <vt:lpstr>Lòng cầu xin  mong nước bình yên,  do thiên sách  tên nầy đã biên. </vt:lpstr>
      <vt:lpstr>Lúc lướt qua  tử hà khiếp kinh,  sở ước tôi duy huyết ứng linh, </vt:lpstr>
      <vt:lpstr>Ngài truyền:  “Con ơi, đến cùng Ta,  theo Ta bước  đi về cố gia.”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152</cp:revision>
  <dcterms:created xsi:type="dcterms:W3CDTF">2010-05-25T06:43:56Z</dcterms:created>
  <dcterms:modified xsi:type="dcterms:W3CDTF">2018-10-30T12:21:58Z</dcterms:modified>
</cp:coreProperties>
</file>